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3" r:id="rId5"/>
    <p:sldMasterId id="2147483697" r:id="rId6"/>
    <p:sldMasterId id="2147483710" r:id="rId7"/>
  </p:sldMasterIdLst>
  <p:notesMasterIdLst>
    <p:notesMasterId r:id="rId21"/>
  </p:notesMasterIdLst>
  <p:handoutMasterIdLst>
    <p:handoutMasterId r:id="rId22"/>
  </p:handoutMasterIdLst>
  <p:sldIdLst>
    <p:sldId id="457" r:id="rId8"/>
    <p:sldId id="482" r:id="rId9"/>
    <p:sldId id="469" r:id="rId10"/>
    <p:sldId id="471" r:id="rId11"/>
    <p:sldId id="472" r:id="rId12"/>
    <p:sldId id="473" r:id="rId13"/>
    <p:sldId id="474" r:id="rId14"/>
    <p:sldId id="475" r:id="rId15"/>
    <p:sldId id="476" r:id="rId16"/>
    <p:sldId id="477" r:id="rId17"/>
    <p:sldId id="478" r:id="rId18"/>
    <p:sldId id="484" r:id="rId19"/>
    <p:sldId id="480" r:id="rId20"/>
  </p:sldIdLst>
  <p:sldSz cx="12192000" cy="6858000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B7BC"/>
    <a:srgbClr val="EFF59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A8845F-04B2-48A4-8031-3EA3AB64ACD2}" v="10" dt="2023-08-09T12:34:47.7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021" autoAdjust="0"/>
  </p:normalViewPr>
  <p:slideViewPr>
    <p:cSldViewPr snapToGrid="0">
      <p:cViewPr varScale="1">
        <p:scale>
          <a:sx n="93" d="100"/>
          <a:sy n="93" d="100"/>
        </p:scale>
        <p:origin x="123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tinic Dora" userId="f8aaec34-20d7-47ec-b521-fbdfb3ebae98" providerId="ADAL" clId="{1211CCED-FFCD-41C9-BFDA-96B08CD34F89}"/>
    <pc:docChg chg="undo redo custSel addSld delSld modSld">
      <pc:chgData name="Batinic Dora" userId="f8aaec34-20d7-47ec-b521-fbdfb3ebae98" providerId="ADAL" clId="{1211CCED-FFCD-41C9-BFDA-96B08CD34F89}" dt="2023-07-13T12:26:07.456" v="186" actId="1076"/>
      <pc:docMkLst>
        <pc:docMk/>
      </pc:docMkLst>
      <pc:sldChg chg="modSp mod">
        <pc:chgData name="Batinic Dora" userId="f8aaec34-20d7-47ec-b521-fbdfb3ebae98" providerId="ADAL" clId="{1211CCED-FFCD-41C9-BFDA-96B08CD34F89}" dt="2023-07-13T12:26:07.456" v="186" actId="1076"/>
        <pc:sldMkLst>
          <pc:docMk/>
          <pc:sldMk cId="963846001" sldId="471"/>
        </pc:sldMkLst>
        <pc:spChg chg="mod">
          <ac:chgData name="Batinic Dora" userId="f8aaec34-20d7-47ec-b521-fbdfb3ebae98" providerId="ADAL" clId="{1211CCED-FFCD-41C9-BFDA-96B08CD34F89}" dt="2023-07-13T12:26:07.456" v="186" actId="1076"/>
          <ac:spMkLst>
            <pc:docMk/>
            <pc:sldMk cId="963846001" sldId="471"/>
            <ac:spMk id="6" creationId="{B41E397D-B071-5184-58F7-5C3AC1281D31}"/>
          </ac:spMkLst>
        </pc:spChg>
      </pc:sldChg>
      <pc:sldChg chg="modSp mod">
        <pc:chgData name="Batinic Dora" userId="f8aaec34-20d7-47ec-b521-fbdfb3ebae98" providerId="ADAL" clId="{1211CCED-FFCD-41C9-BFDA-96B08CD34F89}" dt="2023-07-13T07:39:37.403" v="59" actId="20577"/>
        <pc:sldMkLst>
          <pc:docMk/>
          <pc:sldMk cId="2457644466" sldId="472"/>
        </pc:sldMkLst>
        <pc:spChg chg="mod">
          <ac:chgData name="Batinic Dora" userId="f8aaec34-20d7-47ec-b521-fbdfb3ebae98" providerId="ADAL" clId="{1211CCED-FFCD-41C9-BFDA-96B08CD34F89}" dt="2023-07-13T07:39:37.403" v="59" actId="20577"/>
          <ac:spMkLst>
            <pc:docMk/>
            <pc:sldMk cId="2457644466" sldId="472"/>
            <ac:spMk id="2" creationId="{F52B6B6F-1E77-A8F8-1452-324A2CC6FA3E}"/>
          </ac:spMkLst>
        </pc:spChg>
      </pc:sldChg>
      <pc:sldChg chg="modSp mod">
        <pc:chgData name="Batinic Dora" userId="f8aaec34-20d7-47ec-b521-fbdfb3ebae98" providerId="ADAL" clId="{1211CCED-FFCD-41C9-BFDA-96B08CD34F89}" dt="2023-07-13T12:19:52.360" v="170" actId="20577"/>
        <pc:sldMkLst>
          <pc:docMk/>
          <pc:sldMk cId="2023306489" sldId="473"/>
        </pc:sldMkLst>
        <pc:spChg chg="mod">
          <ac:chgData name="Batinic Dora" userId="f8aaec34-20d7-47ec-b521-fbdfb3ebae98" providerId="ADAL" clId="{1211CCED-FFCD-41C9-BFDA-96B08CD34F89}" dt="2023-07-13T12:19:52.360" v="170" actId="20577"/>
          <ac:spMkLst>
            <pc:docMk/>
            <pc:sldMk cId="2023306489" sldId="473"/>
            <ac:spMk id="2" creationId="{968124FA-5751-BA7E-A13F-C6912281DBC0}"/>
          </ac:spMkLst>
        </pc:spChg>
      </pc:sldChg>
      <pc:sldChg chg="modSp mod">
        <pc:chgData name="Batinic Dora" userId="f8aaec34-20d7-47ec-b521-fbdfb3ebae98" providerId="ADAL" clId="{1211CCED-FFCD-41C9-BFDA-96B08CD34F89}" dt="2023-07-13T12:19:44.043" v="168" actId="20577"/>
        <pc:sldMkLst>
          <pc:docMk/>
          <pc:sldMk cId="2746621244" sldId="474"/>
        </pc:sldMkLst>
        <pc:spChg chg="mod">
          <ac:chgData name="Batinic Dora" userId="f8aaec34-20d7-47ec-b521-fbdfb3ebae98" providerId="ADAL" clId="{1211CCED-FFCD-41C9-BFDA-96B08CD34F89}" dt="2023-07-13T12:19:44.043" v="168" actId="20577"/>
          <ac:spMkLst>
            <pc:docMk/>
            <pc:sldMk cId="2746621244" sldId="474"/>
            <ac:spMk id="3" creationId="{790600EE-B739-BA9F-E79A-E8317B9A5F15}"/>
          </ac:spMkLst>
        </pc:spChg>
      </pc:sldChg>
      <pc:sldChg chg="modSp mod">
        <pc:chgData name="Batinic Dora" userId="f8aaec34-20d7-47ec-b521-fbdfb3ebae98" providerId="ADAL" clId="{1211CCED-FFCD-41C9-BFDA-96B08CD34F89}" dt="2023-07-13T12:19:28.377" v="166" actId="20577"/>
        <pc:sldMkLst>
          <pc:docMk/>
          <pc:sldMk cId="914740995" sldId="475"/>
        </pc:sldMkLst>
        <pc:spChg chg="mod">
          <ac:chgData name="Batinic Dora" userId="f8aaec34-20d7-47ec-b521-fbdfb3ebae98" providerId="ADAL" clId="{1211CCED-FFCD-41C9-BFDA-96B08CD34F89}" dt="2023-07-13T12:19:28.377" v="166" actId="20577"/>
          <ac:spMkLst>
            <pc:docMk/>
            <pc:sldMk cId="914740995" sldId="475"/>
            <ac:spMk id="2" creationId="{984EBF96-0D49-90DB-11FA-1D3EA3CA0030}"/>
          </ac:spMkLst>
        </pc:spChg>
      </pc:sldChg>
      <pc:sldChg chg="addSp modSp mod">
        <pc:chgData name="Batinic Dora" userId="f8aaec34-20d7-47ec-b521-fbdfb3ebae98" providerId="ADAL" clId="{1211CCED-FFCD-41C9-BFDA-96B08CD34F89}" dt="2023-07-13T07:43:11.849" v="133" actId="14100"/>
        <pc:sldMkLst>
          <pc:docMk/>
          <pc:sldMk cId="3124112918" sldId="479"/>
        </pc:sldMkLst>
        <pc:spChg chg="mod">
          <ac:chgData name="Batinic Dora" userId="f8aaec34-20d7-47ec-b521-fbdfb3ebae98" providerId="ADAL" clId="{1211CCED-FFCD-41C9-BFDA-96B08CD34F89}" dt="2023-07-13T07:43:02.717" v="126" actId="1036"/>
          <ac:spMkLst>
            <pc:docMk/>
            <pc:sldMk cId="3124112918" sldId="479"/>
            <ac:spMk id="3" creationId="{49CCD7F5-A863-8C57-3B8F-CACCB5491478}"/>
          </ac:spMkLst>
        </pc:spChg>
        <pc:spChg chg="mod">
          <ac:chgData name="Batinic Dora" userId="f8aaec34-20d7-47ec-b521-fbdfb3ebae98" providerId="ADAL" clId="{1211CCED-FFCD-41C9-BFDA-96B08CD34F89}" dt="2023-07-13T07:43:02.717" v="126" actId="1036"/>
          <ac:spMkLst>
            <pc:docMk/>
            <pc:sldMk cId="3124112918" sldId="479"/>
            <ac:spMk id="13" creationId="{C643ED2A-5398-7E41-B8EF-F71F7140FF3E}"/>
          </ac:spMkLst>
        </pc:spChg>
        <pc:spChg chg="mod">
          <ac:chgData name="Batinic Dora" userId="f8aaec34-20d7-47ec-b521-fbdfb3ebae98" providerId="ADAL" clId="{1211CCED-FFCD-41C9-BFDA-96B08CD34F89}" dt="2023-07-13T07:43:02.717" v="126" actId="1036"/>
          <ac:spMkLst>
            <pc:docMk/>
            <pc:sldMk cId="3124112918" sldId="479"/>
            <ac:spMk id="14" creationId="{C8A6A5F8-FCB5-C203-C66A-4D1BC7BFB6F7}"/>
          </ac:spMkLst>
        </pc:spChg>
        <pc:spChg chg="mod">
          <ac:chgData name="Batinic Dora" userId="f8aaec34-20d7-47ec-b521-fbdfb3ebae98" providerId="ADAL" clId="{1211CCED-FFCD-41C9-BFDA-96B08CD34F89}" dt="2023-07-13T07:43:02.717" v="126" actId="1036"/>
          <ac:spMkLst>
            <pc:docMk/>
            <pc:sldMk cId="3124112918" sldId="479"/>
            <ac:spMk id="15" creationId="{8C993EE2-E622-BCD0-3A96-9D8BAE22F188}"/>
          </ac:spMkLst>
        </pc:spChg>
        <pc:spChg chg="mod">
          <ac:chgData name="Batinic Dora" userId="f8aaec34-20d7-47ec-b521-fbdfb3ebae98" providerId="ADAL" clId="{1211CCED-FFCD-41C9-BFDA-96B08CD34F89}" dt="2023-07-13T07:43:02.717" v="126" actId="1036"/>
          <ac:spMkLst>
            <pc:docMk/>
            <pc:sldMk cId="3124112918" sldId="479"/>
            <ac:spMk id="16" creationId="{2CD0E857-F011-7D23-22FA-DE5F353C2291}"/>
          </ac:spMkLst>
        </pc:spChg>
        <pc:spChg chg="mod">
          <ac:chgData name="Batinic Dora" userId="f8aaec34-20d7-47ec-b521-fbdfb3ebae98" providerId="ADAL" clId="{1211CCED-FFCD-41C9-BFDA-96B08CD34F89}" dt="2023-07-13T07:43:02.717" v="126" actId="1036"/>
          <ac:spMkLst>
            <pc:docMk/>
            <pc:sldMk cId="3124112918" sldId="479"/>
            <ac:spMk id="17" creationId="{EBC40518-2584-7FE1-A0D2-D25713DB4997}"/>
          </ac:spMkLst>
        </pc:spChg>
        <pc:spChg chg="mod">
          <ac:chgData name="Batinic Dora" userId="f8aaec34-20d7-47ec-b521-fbdfb3ebae98" providerId="ADAL" clId="{1211CCED-FFCD-41C9-BFDA-96B08CD34F89}" dt="2023-07-13T07:43:03.101" v="127" actId="1076"/>
          <ac:spMkLst>
            <pc:docMk/>
            <pc:sldMk cId="3124112918" sldId="479"/>
            <ac:spMk id="18" creationId="{2EBC8B6B-4DCE-041A-8B00-06506EE40DB9}"/>
          </ac:spMkLst>
        </pc:spChg>
        <pc:spChg chg="mod">
          <ac:chgData name="Batinic Dora" userId="f8aaec34-20d7-47ec-b521-fbdfb3ebae98" providerId="ADAL" clId="{1211CCED-FFCD-41C9-BFDA-96B08CD34F89}" dt="2023-07-13T07:43:02.717" v="126" actId="1036"/>
          <ac:spMkLst>
            <pc:docMk/>
            <pc:sldMk cId="3124112918" sldId="479"/>
            <ac:spMk id="21" creationId="{8C621E43-0E32-C1D2-7972-B291772C1E19}"/>
          </ac:spMkLst>
        </pc:spChg>
        <pc:spChg chg="mod">
          <ac:chgData name="Batinic Dora" userId="f8aaec34-20d7-47ec-b521-fbdfb3ebae98" providerId="ADAL" clId="{1211CCED-FFCD-41C9-BFDA-96B08CD34F89}" dt="2023-07-13T07:43:02.717" v="126" actId="1036"/>
          <ac:spMkLst>
            <pc:docMk/>
            <pc:sldMk cId="3124112918" sldId="479"/>
            <ac:spMk id="22" creationId="{93B1E8A5-25BD-B563-9400-96FB0FBAA73C}"/>
          </ac:spMkLst>
        </pc:spChg>
        <pc:spChg chg="mod">
          <ac:chgData name="Batinic Dora" userId="f8aaec34-20d7-47ec-b521-fbdfb3ebae98" providerId="ADAL" clId="{1211CCED-FFCD-41C9-BFDA-96B08CD34F89}" dt="2023-07-13T07:43:02.717" v="126" actId="1036"/>
          <ac:spMkLst>
            <pc:docMk/>
            <pc:sldMk cId="3124112918" sldId="479"/>
            <ac:spMk id="23" creationId="{B7CD99DC-8D47-6B9F-1FF1-D308FA004560}"/>
          </ac:spMkLst>
        </pc:spChg>
        <pc:spChg chg="mod">
          <ac:chgData name="Batinic Dora" userId="f8aaec34-20d7-47ec-b521-fbdfb3ebae98" providerId="ADAL" clId="{1211CCED-FFCD-41C9-BFDA-96B08CD34F89}" dt="2023-07-13T07:43:02.717" v="126" actId="1036"/>
          <ac:spMkLst>
            <pc:docMk/>
            <pc:sldMk cId="3124112918" sldId="479"/>
            <ac:spMk id="24" creationId="{3612B5E5-182A-8822-9E09-054EF5E36EED}"/>
          </ac:spMkLst>
        </pc:spChg>
        <pc:spChg chg="mod">
          <ac:chgData name="Batinic Dora" userId="f8aaec34-20d7-47ec-b521-fbdfb3ebae98" providerId="ADAL" clId="{1211CCED-FFCD-41C9-BFDA-96B08CD34F89}" dt="2023-07-13T07:43:02.717" v="126" actId="1036"/>
          <ac:spMkLst>
            <pc:docMk/>
            <pc:sldMk cId="3124112918" sldId="479"/>
            <ac:spMk id="25" creationId="{A8EBDA62-1F9E-1694-EAB8-F8402579F059}"/>
          </ac:spMkLst>
        </pc:spChg>
        <pc:spChg chg="mod">
          <ac:chgData name="Batinic Dora" userId="f8aaec34-20d7-47ec-b521-fbdfb3ebae98" providerId="ADAL" clId="{1211CCED-FFCD-41C9-BFDA-96B08CD34F89}" dt="2023-07-13T07:43:02.717" v="126" actId="1036"/>
          <ac:spMkLst>
            <pc:docMk/>
            <pc:sldMk cId="3124112918" sldId="479"/>
            <ac:spMk id="26" creationId="{B251AEAF-9951-DEB4-1119-082FEBE3BD3F}"/>
          </ac:spMkLst>
        </pc:spChg>
        <pc:spChg chg="mod">
          <ac:chgData name="Batinic Dora" userId="f8aaec34-20d7-47ec-b521-fbdfb3ebae98" providerId="ADAL" clId="{1211CCED-FFCD-41C9-BFDA-96B08CD34F89}" dt="2023-07-13T07:43:02.717" v="126" actId="1036"/>
          <ac:spMkLst>
            <pc:docMk/>
            <pc:sldMk cId="3124112918" sldId="479"/>
            <ac:spMk id="27" creationId="{36128B27-F8BC-B9A5-23F6-D72A75E9E185}"/>
          </ac:spMkLst>
        </pc:spChg>
        <pc:spChg chg="mod">
          <ac:chgData name="Batinic Dora" userId="f8aaec34-20d7-47ec-b521-fbdfb3ebae98" providerId="ADAL" clId="{1211CCED-FFCD-41C9-BFDA-96B08CD34F89}" dt="2023-07-13T07:42:58.001" v="117" actId="1076"/>
          <ac:spMkLst>
            <pc:docMk/>
            <pc:sldMk cId="3124112918" sldId="479"/>
            <ac:spMk id="28" creationId="{95ECB0D3-CEE3-9CFC-F0B3-AC77B31ABBF7}"/>
          </ac:spMkLst>
        </pc:spChg>
        <pc:spChg chg="add mod">
          <ac:chgData name="Batinic Dora" userId="f8aaec34-20d7-47ec-b521-fbdfb3ebae98" providerId="ADAL" clId="{1211CCED-FFCD-41C9-BFDA-96B08CD34F89}" dt="2023-07-13T07:41:02.764" v="69" actId="571"/>
          <ac:spMkLst>
            <pc:docMk/>
            <pc:sldMk cId="3124112918" sldId="479"/>
            <ac:spMk id="30" creationId="{506FADA2-5276-2EF0-2B23-8B8411BD971E}"/>
          </ac:spMkLst>
        </pc:spChg>
        <pc:spChg chg="mod">
          <ac:chgData name="Batinic Dora" userId="f8aaec34-20d7-47ec-b521-fbdfb3ebae98" providerId="ADAL" clId="{1211CCED-FFCD-41C9-BFDA-96B08CD34F89}" dt="2023-07-13T07:42:58.963" v="119" actId="1076"/>
          <ac:spMkLst>
            <pc:docMk/>
            <pc:sldMk cId="3124112918" sldId="479"/>
            <ac:spMk id="31" creationId="{0CD47EF0-3CE0-E739-9D77-B1C2ACDEE4D1}"/>
          </ac:spMkLst>
        </pc:spChg>
        <pc:spChg chg="add mod">
          <ac:chgData name="Batinic Dora" userId="f8aaec34-20d7-47ec-b521-fbdfb3ebae98" providerId="ADAL" clId="{1211CCED-FFCD-41C9-BFDA-96B08CD34F89}" dt="2023-07-13T07:41:02.764" v="69" actId="571"/>
          <ac:spMkLst>
            <pc:docMk/>
            <pc:sldMk cId="3124112918" sldId="479"/>
            <ac:spMk id="39" creationId="{609269EC-BDEC-B46B-ECAF-68898A48820E}"/>
          </ac:spMkLst>
        </pc:spChg>
        <pc:spChg chg="add mod">
          <ac:chgData name="Batinic Dora" userId="f8aaec34-20d7-47ec-b521-fbdfb3ebae98" providerId="ADAL" clId="{1211CCED-FFCD-41C9-BFDA-96B08CD34F89}" dt="2023-07-13T07:41:02.764" v="69" actId="571"/>
          <ac:spMkLst>
            <pc:docMk/>
            <pc:sldMk cId="3124112918" sldId="479"/>
            <ac:spMk id="40" creationId="{5E0537A0-45D9-1729-1B97-150CF4477CDF}"/>
          </ac:spMkLst>
        </pc:spChg>
        <pc:spChg chg="add mod">
          <ac:chgData name="Batinic Dora" userId="f8aaec34-20d7-47ec-b521-fbdfb3ebae98" providerId="ADAL" clId="{1211CCED-FFCD-41C9-BFDA-96B08CD34F89}" dt="2023-07-13T07:41:02.764" v="69" actId="571"/>
          <ac:spMkLst>
            <pc:docMk/>
            <pc:sldMk cId="3124112918" sldId="479"/>
            <ac:spMk id="41" creationId="{3AE98263-28FE-DF4C-8A45-91E9FEC884AC}"/>
          </ac:spMkLst>
        </pc:spChg>
        <pc:spChg chg="add mod">
          <ac:chgData name="Batinic Dora" userId="f8aaec34-20d7-47ec-b521-fbdfb3ebae98" providerId="ADAL" clId="{1211CCED-FFCD-41C9-BFDA-96B08CD34F89}" dt="2023-07-13T07:41:02.764" v="69" actId="571"/>
          <ac:spMkLst>
            <pc:docMk/>
            <pc:sldMk cId="3124112918" sldId="479"/>
            <ac:spMk id="42" creationId="{A1E2C367-A2EE-43E1-1840-89B051647D23}"/>
          </ac:spMkLst>
        </pc:spChg>
        <pc:spChg chg="add mod">
          <ac:chgData name="Batinic Dora" userId="f8aaec34-20d7-47ec-b521-fbdfb3ebae98" providerId="ADAL" clId="{1211CCED-FFCD-41C9-BFDA-96B08CD34F89}" dt="2023-07-13T07:41:02.764" v="69" actId="571"/>
          <ac:spMkLst>
            <pc:docMk/>
            <pc:sldMk cId="3124112918" sldId="479"/>
            <ac:spMk id="43" creationId="{D3BAC53E-46B5-7640-F7CD-E1A6520CAD9D}"/>
          </ac:spMkLst>
        </pc:spChg>
        <pc:spChg chg="add mod">
          <ac:chgData name="Batinic Dora" userId="f8aaec34-20d7-47ec-b521-fbdfb3ebae98" providerId="ADAL" clId="{1211CCED-FFCD-41C9-BFDA-96B08CD34F89}" dt="2023-07-13T07:41:02.764" v="69" actId="571"/>
          <ac:spMkLst>
            <pc:docMk/>
            <pc:sldMk cId="3124112918" sldId="479"/>
            <ac:spMk id="46" creationId="{CC1F50C5-59F3-8C72-8E1D-AC7B0641C7D7}"/>
          </ac:spMkLst>
        </pc:spChg>
        <pc:spChg chg="add mod">
          <ac:chgData name="Batinic Dora" userId="f8aaec34-20d7-47ec-b521-fbdfb3ebae98" providerId="ADAL" clId="{1211CCED-FFCD-41C9-BFDA-96B08CD34F89}" dt="2023-07-13T07:41:02.764" v="69" actId="571"/>
          <ac:spMkLst>
            <pc:docMk/>
            <pc:sldMk cId="3124112918" sldId="479"/>
            <ac:spMk id="47" creationId="{E5BE477C-7471-6437-6E5D-DD124684AF88}"/>
          </ac:spMkLst>
        </pc:spChg>
        <pc:spChg chg="add mod">
          <ac:chgData name="Batinic Dora" userId="f8aaec34-20d7-47ec-b521-fbdfb3ebae98" providerId="ADAL" clId="{1211CCED-FFCD-41C9-BFDA-96B08CD34F89}" dt="2023-07-13T07:41:02.764" v="69" actId="571"/>
          <ac:spMkLst>
            <pc:docMk/>
            <pc:sldMk cId="3124112918" sldId="479"/>
            <ac:spMk id="48" creationId="{BDADB6D6-D9B4-1CD4-AE77-3190093386E1}"/>
          </ac:spMkLst>
        </pc:spChg>
        <pc:cxnChg chg="mod">
          <ac:chgData name="Batinic Dora" userId="f8aaec34-20d7-47ec-b521-fbdfb3ebae98" providerId="ADAL" clId="{1211CCED-FFCD-41C9-BFDA-96B08CD34F89}" dt="2023-07-13T07:43:02.717" v="126" actId="1036"/>
          <ac:cxnSpMkLst>
            <pc:docMk/>
            <pc:sldMk cId="3124112918" sldId="479"/>
            <ac:cxnSpMk id="5" creationId="{EEEC5120-0866-FD50-F6C6-F2E3CB098878}"/>
          </ac:cxnSpMkLst>
        </pc:cxnChg>
        <pc:cxnChg chg="mod">
          <ac:chgData name="Batinic Dora" userId="f8aaec34-20d7-47ec-b521-fbdfb3ebae98" providerId="ADAL" clId="{1211CCED-FFCD-41C9-BFDA-96B08CD34F89}" dt="2023-07-13T07:43:02.717" v="126" actId="1036"/>
          <ac:cxnSpMkLst>
            <pc:docMk/>
            <pc:sldMk cId="3124112918" sldId="479"/>
            <ac:cxnSpMk id="6" creationId="{514998D8-DD75-95A1-844E-34BFBABDDA92}"/>
          </ac:cxnSpMkLst>
        </pc:cxnChg>
        <pc:cxnChg chg="mod">
          <ac:chgData name="Batinic Dora" userId="f8aaec34-20d7-47ec-b521-fbdfb3ebae98" providerId="ADAL" clId="{1211CCED-FFCD-41C9-BFDA-96B08CD34F89}" dt="2023-07-13T07:43:02.717" v="126" actId="1036"/>
          <ac:cxnSpMkLst>
            <pc:docMk/>
            <pc:sldMk cId="3124112918" sldId="479"/>
            <ac:cxnSpMk id="8" creationId="{02C89CFB-8DAA-B2FC-B1C0-2C774071B739}"/>
          </ac:cxnSpMkLst>
        </pc:cxnChg>
        <pc:cxnChg chg="mod">
          <ac:chgData name="Batinic Dora" userId="f8aaec34-20d7-47ec-b521-fbdfb3ebae98" providerId="ADAL" clId="{1211CCED-FFCD-41C9-BFDA-96B08CD34F89}" dt="2023-07-13T07:43:02.717" v="126" actId="1036"/>
          <ac:cxnSpMkLst>
            <pc:docMk/>
            <pc:sldMk cId="3124112918" sldId="479"/>
            <ac:cxnSpMk id="9" creationId="{03793350-59D0-612E-7B6B-F1DB3387CCAE}"/>
          </ac:cxnSpMkLst>
        </pc:cxnChg>
        <pc:cxnChg chg="mod">
          <ac:chgData name="Batinic Dora" userId="f8aaec34-20d7-47ec-b521-fbdfb3ebae98" providerId="ADAL" clId="{1211CCED-FFCD-41C9-BFDA-96B08CD34F89}" dt="2023-07-13T07:43:02.717" v="126" actId="1036"/>
          <ac:cxnSpMkLst>
            <pc:docMk/>
            <pc:sldMk cId="3124112918" sldId="479"/>
            <ac:cxnSpMk id="10" creationId="{233061F9-DB00-2042-BC03-0C14D0DB34C4}"/>
          </ac:cxnSpMkLst>
        </pc:cxnChg>
        <pc:cxnChg chg="mod">
          <ac:chgData name="Batinic Dora" userId="f8aaec34-20d7-47ec-b521-fbdfb3ebae98" providerId="ADAL" clId="{1211CCED-FFCD-41C9-BFDA-96B08CD34F89}" dt="2023-07-13T07:43:02.717" v="126" actId="1036"/>
          <ac:cxnSpMkLst>
            <pc:docMk/>
            <pc:sldMk cId="3124112918" sldId="479"/>
            <ac:cxnSpMk id="11" creationId="{8B15D4AC-75FB-ABEB-0279-78C0FF01A1F8}"/>
          </ac:cxnSpMkLst>
        </pc:cxnChg>
        <pc:cxnChg chg="mod">
          <ac:chgData name="Batinic Dora" userId="f8aaec34-20d7-47ec-b521-fbdfb3ebae98" providerId="ADAL" clId="{1211CCED-FFCD-41C9-BFDA-96B08CD34F89}" dt="2023-07-13T07:43:02.717" v="126" actId="1036"/>
          <ac:cxnSpMkLst>
            <pc:docMk/>
            <pc:sldMk cId="3124112918" sldId="479"/>
            <ac:cxnSpMk id="12" creationId="{9D1A9685-56D1-7BB1-AF5A-5FF4CE545E9F}"/>
          </ac:cxnSpMkLst>
        </pc:cxnChg>
        <pc:cxnChg chg="mod">
          <ac:chgData name="Batinic Dora" userId="f8aaec34-20d7-47ec-b521-fbdfb3ebae98" providerId="ADAL" clId="{1211CCED-FFCD-41C9-BFDA-96B08CD34F89}" dt="2023-07-13T07:43:11.849" v="133" actId="14100"/>
          <ac:cxnSpMkLst>
            <pc:docMk/>
            <pc:sldMk cId="3124112918" sldId="479"/>
            <ac:cxnSpMk id="19" creationId="{A8CA076B-87FB-EC2E-703F-A808AD5F98F4}"/>
          </ac:cxnSpMkLst>
        </pc:cxnChg>
        <pc:cxnChg chg="mod">
          <ac:chgData name="Batinic Dora" userId="f8aaec34-20d7-47ec-b521-fbdfb3ebae98" providerId="ADAL" clId="{1211CCED-FFCD-41C9-BFDA-96B08CD34F89}" dt="2023-07-13T07:43:07.875" v="131" actId="14100"/>
          <ac:cxnSpMkLst>
            <pc:docMk/>
            <pc:sldMk cId="3124112918" sldId="479"/>
            <ac:cxnSpMk id="20" creationId="{F00668FC-F40A-46DC-8814-2B59880DB24B}"/>
          </ac:cxnSpMkLst>
        </pc:cxnChg>
        <pc:cxnChg chg="add mod">
          <ac:chgData name="Batinic Dora" userId="f8aaec34-20d7-47ec-b521-fbdfb3ebae98" providerId="ADAL" clId="{1211CCED-FFCD-41C9-BFDA-96B08CD34F89}" dt="2023-07-13T07:41:02.764" v="69" actId="571"/>
          <ac:cxnSpMkLst>
            <pc:docMk/>
            <pc:sldMk cId="3124112918" sldId="479"/>
            <ac:cxnSpMk id="32" creationId="{8DE6631D-9491-E61C-33AA-6784999D0F6C}"/>
          </ac:cxnSpMkLst>
        </pc:cxnChg>
        <pc:cxnChg chg="add mod">
          <ac:chgData name="Batinic Dora" userId="f8aaec34-20d7-47ec-b521-fbdfb3ebae98" providerId="ADAL" clId="{1211CCED-FFCD-41C9-BFDA-96B08CD34F89}" dt="2023-07-13T07:41:02.764" v="69" actId="571"/>
          <ac:cxnSpMkLst>
            <pc:docMk/>
            <pc:sldMk cId="3124112918" sldId="479"/>
            <ac:cxnSpMk id="33" creationId="{C9601F5E-9FBD-1211-FFC0-7B29B883A22B}"/>
          </ac:cxnSpMkLst>
        </pc:cxnChg>
        <pc:cxnChg chg="add mod">
          <ac:chgData name="Batinic Dora" userId="f8aaec34-20d7-47ec-b521-fbdfb3ebae98" providerId="ADAL" clId="{1211CCED-FFCD-41C9-BFDA-96B08CD34F89}" dt="2023-07-13T07:41:02.764" v="69" actId="571"/>
          <ac:cxnSpMkLst>
            <pc:docMk/>
            <pc:sldMk cId="3124112918" sldId="479"/>
            <ac:cxnSpMk id="34" creationId="{44E68604-F6B5-289B-E2ED-EF8EDF3A6E72}"/>
          </ac:cxnSpMkLst>
        </pc:cxnChg>
        <pc:cxnChg chg="add mod">
          <ac:chgData name="Batinic Dora" userId="f8aaec34-20d7-47ec-b521-fbdfb3ebae98" providerId="ADAL" clId="{1211CCED-FFCD-41C9-BFDA-96B08CD34F89}" dt="2023-07-13T07:41:02.764" v="69" actId="571"/>
          <ac:cxnSpMkLst>
            <pc:docMk/>
            <pc:sldMk cId="3124112918" sldId="479"/>
            <ac:cxnSpMk id="35" creationId="{2D215ED1-3963-BECE-3F98-84B9BB8CC317}"/>
          </ac:cxnSpMkLst>
        </pc:cxnChg>
        <pc:cxnChg chg="add mod">
          <ac:chgData name="Batinic Dora" userId="f8aaec34-20d7-47ec-b521-fbdfb3ebae98" providerId="ADAL" clId="{1211CCED-FFCD-41C9-BFDA-96B08CD34F89}" dt="2023-07-13T07:41:02.764" v="69" actId="571"/>
          <ac:cxnSpMkLst>
            <pc:docMk/>
            <pc:sldMk cId="3124112918" sldId="479"/>
            <ac:cxnSpMk id="36" creationId="{A3B1F02E-F142-1572-1A02-E460C32DBA8C}"/>
          </ac:cxnSpMkLst>
        </pc:cxnChg>
        <pc:cxnChg chg="add mod">
          <ac:chgData name="Batinic Dora" userId="f8aaec34-20d7-47ec-b521-fbdfb3ebae98" providerId="ADAL" clId="{1211CCED-FFCD-41C9-BFDA-96B08CD34F89}" dt="2023-07-13T07:41:02.764" v="69" actId="571"/>
          <ac:cxnSpMkLst>
            <pc:docMk/>
            <pc:sldMk cId="3124112918" sldId="479"/>
            <ac:cxnSpMk id="37" creationId="{6B6BCE61-2437-BEFD-0AC8-9D0A715ECB5A}"/>
          </ac:cxnSpMkLst>
        </pc:cxnChg>
        <pc:cxnChg chg="add mod">
          <ac:chgData name="Batinic Dora" userId="f8aaec34-20d7-47ec-b521-fbdfb3ebae98" providerId="ADAL" clId="{1211CCED-FFCD-41C9-BFDA-96B08CD34F89}" dt="2023-07-13T07:41:02.764" v="69" actId="571"/>
          <ac:cxnSpMkLst>
            <pc:docMk/>
            <pc:sldMk cId="3124112918" sldId="479"/>
            <ac:cxnSpMk id="38" creationId="{E9EAE186-6C63-D542-B46B-E1EC98139B2E}"/>
          </ac:cxnSpMkLst>
        </pc:cxnChg>
        <pc:cxnChg chg="add mod">
          <ac:chgData name="Batinic Dora" userId="f8aaec34-20d7-47ec-b521-fbdfb3ebae98" providerId="ADAL" clId="{1211CCED-FFCD-41C9-BFDA-96B08CD34F89}" dt="2023-07-13T07:41:02.764" v="69" actId="571"/>
          <ac:cxnSpMkLst>
            <pc:docMk/>
            <pc:sldMk cId="3124112918" sldId="479"/>
            <ac:cxnSpMk id="44" creationId="{FEB2E785-7FA0-C59E-7B81-904D1A5F327C}"/>
          </ac:cxnSpMkLst>
        </pc:cxnChg>
        <pc:cxnChg chg="add mod">
          <ac:chgData name="Batinic Dora" userId="f8aaec34-20d7-47ec-b521-fbdfb3ebae98" providerId="ADAL" clId="{1211CCED-FFCD-41C9-BFDA-96B08CD34F89}" dt="2023-07-13T07:41:02.764" v="69" actId="571"/>
          <ac:cxnSpMkLst>
            <pc:docMk/>
            <pc:sldMk cId="3124112918" sldId="479"/>
            <ac:cxnSpMk id="45" creationId="{48A7D374-A9F9-2226-6F63-5F229094F3D7}"/>
          </ac:cxnSpMkLst>
        </pc:cxnChg>
      </pc:sldChg>
      <pc:sldChg chg="modSp add del mod">
        <pc:chgData name="Batinic Dora" userId="f8aaec34-20d7-47ec-b521-fbdfb3ebae98" providerId="ADAL" clId="{1211CCED-FFCD-41C9-BFDA-96B08CD34F89}" dt="2023-07-13T07:43:57.831" v="137" actId="47"/>
        <pc:sldMkLst>
          <pc:docMk/>
          <pc:sldMk cId="45911937" sldId="483"/>
        </pc:sldMkLst>
        <pc:spChg chg="mod">
          <ac:chgData name="Batinic Dora" userId="f8aaec34-20d7-47ec-b521-fbdfb3ebae98" providerId="ADAL" clId="{1211CCED-FFCD-41C9-BFDA-96B08CD34F89}" dt="2023-07-13T07:43:47.920" v="135"/>
          <ac:spMkLst>
            <pc:docMk/>
            <pc:sldMk cId="45911937" sldId="483"/>
            <ac:spMk id="4" creationId="{045E5F7D-FA86-B57F-91A5-FD18546B21A7}"/>
          </ac:spMkLst>
        </pc:spChg>
      </pc:sldChg>
      <pc:sldChg chg="modSp add mod modShow">
        <pc:chgData name="Batinic Dora" userId="f8aaec34-20d7-47ec-b521-fbdfb3ebae98" providerId="ADAL" clId="{1211CCED-FFCD-41C9-BFDA-96B08CD34F89}" dt="2023-07-13T12:24:59.900" v="184" actId="14100"/>
        <pc:sldMkLst>
          <pc:docMk/>
          <pc:sldMk cId="3320845293" sldId="484"/>
        </pc:sldMkLst>
        <pc:spChg chg="mod">
          <ac:chgData name="Batinic Dora" userId="f8aaec34-20d7-47ec-b521-fbdfb3ebae98" providerId="ADAL" clId="{1211CCED-FFCD-41C9-BFDA-96B08CD34F89}" dt="2023-07-13T07:44:31.040" v="147" actId="1036"/>
          <ac:spMkLst>
            <pc:docMk/>
            <pc:sldMk cId="3320845293" sldId="484"/>
            <ac:spMk id="3" creationId="{49CCD7F5-A863-8C57-3B8F-CACCB5491478}"/>
          </ac:spMkLst>
        </pc:spChg>
        <pc:spChg chg="mod">
          <ac:chgData name="Batinic Dora" userId="f8aaec34-20d7-47ec-b521-fbdfb3ebae98" providerId="ADAL" clId="{1211CCED-FFCD-41C9-BFDA-96B08CD34F89}" dt="2023-07-13T12:23:08.902" v="177" actId="1076"/>
          <ac:spMkLst>
            <pc:docMk/>
            <pc:sldMk cId="3320845293" sldId="484"/>
            <ac:spMk id="13" creationId="{C643ED2A-5398-7E41-B8EF-F71F7140FF3E}"/>
          </ac:spMkLst>
        </pc:spChg>
        <pc:spChg chg="mod">
          <ac:chgData name="Batinic Dora" userId="f8aaec34-20d7-47ec-b521-fbdfb3ebae98" providerId="ADAL" clId="{1211CCED-FFCD-41C9-BFDA-96B08CD34F89}" dt="2023-07-13T12:23:03.930" v="176" actId="1076"/>
          <ac:spMkLst>
            <pc:docMk/>
            <pc:sldMk cId="3320845293" sldId="484"/>
            <ac:spMk id="14" creationId="{C8A6A5F8-FCB5-C203-C66A-4D1BC7BFB6F7}"/>
          </ac:spMkLst>
        </pc:spChg>
        <pc:spChg chg="mod">
          <ac:chgData name="Batinic Dora" userId="f8aaec34-20d7-47ec-b521-fbdfb3ebae98" providerId="ADAL" clId="{1211CCED-FFCD-41C9-BFDA-96B08CD34F89}" dt="2023-07-13T07:44:31.040" v="147" actId="1036"/>
          <ac:spMkLst>
            <pc:docMk/>
            <pc:sldMk cId="3320845293" sldId="484"/>
            <ac:spMk id="15" creationId="{8C993EE2-E622-BCD0-3A96-9D8BAE22F188}"/>
          </ac:spMkLst>
        </pc:spChg>
        <pc:spChg chg="mod">
          <ac:chgData name="Batinic Dora" userId="f8aaec34-20d7-47ec-b521-fbdfb3ebae98" providerId="ADAL" clId="{1211CCED-FFCD-41C9-BFDA-96B08CD34F89}" dt="2023-07-13T07:44:31.040" v="147" actId="1036"/>
          <ac:spMkLst>
            <pc:docMk/>
            <pc:sldMk cId="3320845293" sldId="484"/>
            <ac:spMk id="16" creationId="{2CD0E857-F011-7D23-22FA-DE5F353C2291}"/>
          </ac:spMkLst>
        </pc:spChg>
        <pc:spChg chg="mod">
          <ac:chgData name="Batinic Dora" userId="f8aaec34-20d7-47ec-b521-fbdfb3ebae98" providerId="ADAL" clId="{1211CCED-FFCD-41C9-BFDA-96B08CD34F89}" dt="2023-07-13T07:44:31.040" v="147" actId="1036"/>
          <ac:spMkLst>
            <pc:docMk/>
            <pc:sldMk cId="3320845293" sldId="484"/>
            <ac:spMk id="17" creationId="{EBC40518-2584-7FE1-A0D2-D25713DB4997}"/>
          </ac:spMkLst>
        </pc:spChg>
        <pc:spChg chg="mod">
          <ac:chgData name="Batinic Dora" userId="f8aaec34-20d7-47ec-b521-fbdfb3ebae98" providerId="ADAL" clId="{1211CCED-FFCD-41C9-BFDA-96B08CD34F89}" dt="2023-07-13T12:24:59.900" v="184" actId="14100"/>
          <ac:spMkLst>
            <pc:docMk/>
            <pc:sldMk cId="3320845293" sldId="484"/>
            <ac:spMk id="18" creationId="{2EBC8B6B-4DCE-041A-8B00-06506EE40DB9}"/>
          </ac:spMkLst>
        </pc:spChg>
        <pc:spChg chg="mod">
          <ac:chgData name="Batinic Dora" userId="f8aaec34-20d7-47ec-b521-fbdfb3ebae98" providerId="ADAL" clId="{1211CCED-FFCD-41C9-BFDA-96B08CD34F89}" dt="2023-07-13T07:44:31.040" v="147" actId="1036"/>
          <ac:spMkLst>
            <pc:docMk/>
            <pc:sldMk cId="3320845293" sldId="484"/>
            <ac:spMk id="21" creationId="{8C621E43-0E32-C1D2-7972-B291772C1E19}"/>
          </ac:spMkLst>
        </pc:spChg>
        <pc:spChg chg="mod">
          <ac:chgData name="Batinic Dora" userId="f8aaec34-20d7-47ec-b521-fbdfb3ebae98" providerId="ADAL" clId="{1211CCED-FFCD-41C9-BFDA-96B08CD34F89}" dt="2023-07-13T12:23:38.102" v="179" actId="1076"/>
          <ac:spMkLst>
            <pc:docMk/>
            <pc:sldMk cId="3320845293" sldId="484"/>
            <ac:spMk id="22" creationId="{93B1E8A5-25BD-B563-9400-96FB0FBAA73C}"/>
          </ac:spMkLst>
        </pc:spChg>
        <pc:spChg chg="mod">
          <ac:chgData name="Batinic Dora" userId="f8aaec34-20d7-47ec-b521-fbdfb3ebae98" providerId="ADAL" clId="{1211CCED-FFCD-41C9-BFDA-96B08CD34F89}" dt="2023-07-13T12:23:15.214" v="178" actId="1076"/>
          <ac:spMkLst>
            <pc:docMk/>
            <pc:sldMk cId="3320845293" sldId="484"/>
            <ac:spMk id="23" creationId="{B7CD99DC-8D47-6B9F-1FF1-D308FA004560}"/>
          </ac:spMkLst>
        </pc:spChg>
        <pc:spChg chg="mod">
          <ac:chgData name="Batinic Dora" userId="f8aaec34-20d7-47ec-b521-fbdfb3ebae98" providerId="ADAL" clId="{1211CCED-FFCD-41C9-BFDA-96B08CD34F89}" dt="2023-07-13T07:44:48.527" v="159" actId="1035"/>
          <ac:spMkLst>
            <pc:docMk/>
            <pc:sldMk cId="3320845293" sldId="484"/>
            <ac:spMk id="24" creationId="{3612B5E5-182A-8822-9E09-054EF5E36EED}"/>
          </ac:spMkLst>
        </pc:spChg>
        <pc:spChg chg="mod">
          <ac:chgData name="Batinic Dora" userId="f8aaec34-20d7-47ec-b521-fbdfb3ebae98" providerId="ADAL" clId="{1211CCED-FFCD-41C9-BFDA-96B08CD34F89}" dt="2023-07-13T07:44:31.040" v="147" actId="1036"/>
          <ac:spMkLst>
            <pc:docMk/>
            <pc:sldMk cId="3320845293" sldId="484"/>
            <ac:spMk id="25" creationId="{A8EBDA62-1F9E-1694-EAB8-F8402579F059}"/>
          </ac:spMkLst>
        </pc:spChg>
        <pc:spChg chg="mod">
          <ac:chgData name="Batinic Dora" userId="f8aaec34-20d7-47ec-b521-fbdfb3ebae98" providerId="ADAL" clId="{1211CCED-FFCD-41C9-BFDA-96B08CD34F89}" dt="2023-07-13T07:44:31.040" v="147" actId="1036"/>
          <ac:spMkLst>
            <pc:docMk/>
            <pc:sldMk cId="3320845293" sldId="484"/>
            <ac:spMk id="26" creationId="{B251AEAF-9951-DEB4-1119-082FEBE3BD3F}"/>
          </ac:spMkLst>
        </pc:spChg>
        <pc:spChg chg="mod">
          <ac:chgData name="Batinic Dora" userId="f8aaec34-20d7-47ec-b521-fbdfb3ebae98" providerId="ADAL" clId="{1211CCED-FFCD-41C9-BFDA-96B08CD34F89}" dt="2023-07-13T07:44:31.040" v="147" actId="1036"/>
          <ac:spMkLst>
            <pc:docMk/>
            <pc:sldMk cId="3320845293" sldId="484"/>
            <ac:spMk id="27" creationId="{36128B27-F8BC-B9A5-23F6-D72A75E9E185}"/>
          </ac:spMkLst>
        </pc:spChg>
        <pc:spChg chg="mod">
          <ac:chgData name="Batinic Dora" userId="f8aaec34-20d7-47ec-b521-fbdfb3ebae98" providerId="ADAL" clId="{1211CCED-FFCD-41C9-BFDA-96B08CD34F89}" dt="2023-07-13T12:24:10.240" v="181" actId="1076"/>
          <ac:spMkLst>
            <pc:docMk/>
            <pc:sldMk cId="3320845293" sldId="484"/>
            <ac:spMk id="28" creationId="{95ECB0D3-CEE3-9CFC-F0B3-AC77B31ABBF7}"/>
          </ac:spMkLst>
        </pc:spChg>
        <pc:cxnChg chg="mod">
          <ac:chgData name="Batinic Dora" userId="f8aaec34-20d7-47ec-b521-fbdfb3ebae98" providerId="ADAL" clId="{1211CCED-FFCD-41C9-BFDA-96B08CD34F89}" dt="2023-07-13T07:44:31.040" v="147" actId="1036"/>
          <ac:cxnSpMkLst>
            <pc:docMk/>
            <pc:sldMk cId="3320845293" sldId="484"/>
            <ac:cxnSpMk id="5" creationId="{EEEC5120-0866-FD50-F6C6-F2E3CB098878}"/>
          </ac:cxnSpMkLst>
        </pc:cxnChg>
        <pc:cxnChg chg="mod">
          <ac:chgData name="Batinic Dora" userId="f8aaec34-20d7-47ec-b521-fbdfb3ebae98" providerId="ADAL" clId="{1211CCED-FFCD-41C9-BFDA-96B08CD34F89}" dt="2023-07-13T07:44:31.040" v="147" actId="1036"/>
          <ac:cxnSpMkLst>
            <pc:docMk/>
            <pc:sldMk cId="3320845293" sldId="484"/>
            <ac:cxnSpMk id="6" creationId="{514998D8-DD75-95A1-844E-34BFBABDDA92}"/>
          </ac:cxnSpMkLst>
        </pc:cxnChg>
        <pc:cxnChg chg="mod">
          <ac:chgData name="Batinic Dora" userId="f8aaec34-20d7-47ec-b521-fbdfb3ebae98" providerId="ADAL" clId="{1211CCED-FFCD-41C9-BFDA-96B08CD34F89}" dt="2023-07-13T07:44:31.040" v="147" actId="1036"/>
          <ac:cxnSpMkLst>
            <pc:docMk/>
            <pc:sldMk cId="3320845293" sldId="484"/>
            <ac:cxnSpMk id="8" creationId="{02C89CFB-8DAA-B2FC-B1C0-2C774071B739}"/>
          </ac:cxnSpMkLst>
        </pc:cxnChg>
        <pc:cxnChg chg="mod">
          <ac:chgData name="Batinic Dora" userId="f8aaec34-20d7-47ec-b521-fbdfb3ebae98" providerId="ADAL" clId="{1211CCED-FFCD-41C9-BFDA-96B08CD34F89}" dt="2023-07-13T07:44:31.040" v="147" actId="1036"/>
          <ac:cxnSpMkLst>
            <pc:docMk/>
            <pc:sldMk cId="3320845293" sldId="484"/>
            <ac:cxnSpMk id="9" creationId="{03793350-59D0-612E-7B6B-F1DB3387CCAE}"/>
          </ac:cxnSpMkLst>
        </pc:cxnChg>
        <pc:cxnChg chg="mod">
          <ac:chgData name="Batinic Dora" userId="f8aaec34-20d7-47ec-b521-fbdfb3ebae98" providerId="ADAL" clId="{1211CCED-FFCD-41C9-BFDA-96B08CD34F89}" dt="2023-07-13T07:44:31.040" v="147" actId="1036"/>
          <ac:cxnSpMkLst>
            <pc:docMk/>
            <pc:sldMk cId="3320845293" sldId="484"/>
            <ac:cxnSpMk id="10" creationId="{233061F9-DB00-2042-BC03-0C14D0DB34C4}"/>
          </ac:cxnSpMkLst>
        </pc:cxnChg>
        <pc:cxnChg chg="mod">
          <ac:chgData name="Batinic Dora" userId="f8aaec34-20d7-47ec-b521-fbdfb3ebae98" providerId="ADAL" clId="{1211CCED-FFCD-41C9-BFDA-96B08CD34F89}" dt="2023-07-13T07:44:31.040" v="147" actId="1036"/>
          <ac:cxnSpMkLst>
            <pc:docMk/>
            <pc:sldMk cId="3320845293" sldId="484"/>
            <ac:cxnSpMk id="11" creationId="{8B15D4AC-75FB-ABEB-0279-78C0FF01A1F8}"/>
          </ac:cxnSpMkLst>
        </pc:cxnChg>
        <pc:cxnChg chg="mod">
          <ac:chgData name="Batinic Dora" userId="f8aaec34-20d7-47ec-b521-fbdfb3ebae98" providerId="ADAL" clId="{1211CCED-FFCD-41C9-BFDA-96B08CD34F89}" dt="2023-07-13T07:44:31.040" v="147" actId="1036"/>
          <ac:cxnSpMkLst>
            <pc:docMk/>
            <pc:sldMk cId="3320845293" sldId="484"/>
            <ac:cxnSpMk id="12" creationId="{9D1A9685-56D1-7BB1-AF5A-5FF4CE545E9F}"/>
          </ac:cxnSpMkLst>
        </pc:cxnChg>
        <pc:cxnChg chg="mod">
          <ac:chgData name="Batinic Dora" userId="f8aaec34-20d7-47ec-b521-fbdfb3ebae98" providerId="ADAL" clId="{1211CCED-FFCD-41C9-BFDA-96B08CD34F89}" dt="2023-07-13T07:44:31.040" v="147" actId="1036"/>
          <ac:cxnSpMkLst>
            <pc:docMk/>
            <pc:sldMk cId="3320845293" sldId="484"/>
            <ac:cxnSpMk id="19" creationId="{A8CA076B-87FB-EC2E-703F-A808AD5F98F4}"/>
          </ac:cxnSpMkLst>
        </pc:cxnChg>
        <pc:cxnChg chg="mod">
          <ac:chgData name="Batinic Dora" userId="f8aaec34-20d7-47ec-b521-fbdfb3ebae98" providerId="ADAL" clId="{1211CCED-FFCD-41C9-BFDA-96B08CD34F89}" dt="2023-07-13T07:44:31.040" v="147" actId="1036"/>
          <ac:cxnSpMkLst>
            <pc:docMk/>
            <pc:sldMk cId="3320845293" sldId="484"/>
            <ac:cxnSpMk id="20" creationId="{F00668FC-F40A-46DC-8814-2B59880DB24B}"/>
          </ac:cxnSpMkLst>
        </pc:cxnChg>
      </pc:sldChg>
    </pc:docChg>
  </pc:docChgLst>
  <pc:docChgLst>
    <pc:chgData name="Karner Magdalena" userId="766f7f67-8d36-4bb0-9ed6-96d2a49cf8f2" providerId="ADAL" clId="{EF05375C-0C34-48DF-B941-07B8AE509F92}"/>
    <pc:docChg chg="undo redo custSel addSld delSld modSld sldOrd addMainMaster delMainMaster">
      <pc:chgData name="Karner Magdalena" userId="766f7f67-8d36-4bb0-9ed6-96d2a49cf8f2" providerId="ADAL" clId="{EF05375C-0C34-48DF-B941-07B8AE509F92}" dt="2023-07-14T08:53:30.005" v="1320" actId="47"/>
      <pc:docMkLst>
        <pc:docMk/>
      </pc:docMkLst>
      <pc:sldChg chg="add del">
        <pc:chgData name="Karner Magdalena" userId="766f7f67-8d36-4bb0-9ed6-96d2a49cf8f2" providerId="ADAL" clId="{EF05375C-0C34-48DF-B941-07B8AE509F92}" dt="2023-07-12T13:15:26.188" v="1090" actId="47"/>
        <pc:sldMkLst>
          <pc:docMk/>
          <pc:sldMk cId="208368637" sldId="307"/>
        </pc:sldMkLst>
      </pc:sldChg>
      <pc:sldChg chg="add del">
        <pc:chgData name="Karner Magdalena" userId="766f7f67-8d36-4bb0-9ed6-96d2a49cf8f2" providerId="ADAL" clId="{EF05375C-0C34-48DF-B941-07B8AE509F92}" dt="2023-07-12T13:15:26.188" v="1090" actId="47"/>
        <pc:sldMkLst>
          <pc:docMk/>
          <pc:sldMk cId="3026194353" sldId="322"/>
        </pc:sldMkLst>
      </pc:sldChg>
      <pc:sldChg chg="add del">
        <pc:chgData name="Karner Magdalena" userId="766f7f67-8d36-4bb0-9ed6-96d2a49cf8f2" providerId="ADAL" clId="{EF05375C-0C34-48DF-B941-07B8AE509F92}" dt="2023-07-12T13:15:26.188" v="1090" actId="47"/>
        <pc:sldMkLst>
          <pc:docMk/>
          <pc:sldMk cId="1056620023" sldId="327"/>
        </pc:sldMkLst>
      </pc:sldChg>
      <pc:sldChg chg="add del">
        <pc:chgData name="Karner Magdalena" userId="766f7f67-8d36-4bb0-9ed6-96d2a49cf8f2" providerId="ADAL" clId="{EF05375C-0C34-48DF-B941-07B8AE509F92}" dt="2023-07-12T13:15:26.188" v="1090" actId="47"/>
        <pc:sldMkLst>
          <pc:docMk/>
          <pc:sldMk cId="3052567625" sldId="412"/>
        </pc:sldMkLst>
      </pc:sldChg>
      <pc:sldChg chg="add del">
        <pc:chgData name="Karner Magdalena" userId="766f7f67-8d36-4bb0-9ed6-96d2a49cf8f2" providerId="ADAL" clId="{EF05375C-0C34-48DF-B941-07B8AE509F92}" dt="2023-07-12T13:15:26.188" v="1090" actId="47"/>
        <pc:sldMkLst>
          <pc:docMk/>
          <pc:sldMk cId="2155532500" sldId="420"/>
        </pc:sldMkLst>
      </pc:sldChg>
      <pc:sldChg chg="addSp delSp modSp del mod ord modClrScheme chgLayout">
        <pc:chgData name="Karner Magdalena" userId="766f7f67-8d36-4bb0-9ed6-96d2a49cf8f2" providerId="ADAL" clId="{EF05375C-0C34-48DF-B941-07B8AE509F92}" dt="2023-07-12T13:11:15.722" v="1017" actId="47"/>
        <pc:sldMkLst>
          <pc:docMk/>
          <pc:sldMk cId="2095591881" sldId="421"/>
        </pc:sldMkLst>
        <pc:spChg chg="del">
          <ac:chgData name="Karner Magdalena" userId="766f7f67-8d36-4bb0-9ed6-96d2a49cf8f2" providerId="ADAL" clId="{EF05375C-0C34-48DF-B941-07B8AE509F92}" dt="2023-07-12T12:04:15.354" v="5" actId="478"/>
          <ac:spMkLst>
            <pc:docMk/>
            <pc:sldMk cId="2095591881" sldId="421"/>
            <ac:spMk id="3" creationId="{00000000-0000-0000-0000-000000000000}"/>
          </ac:spMkLst>
        </pc:spChg>
        <pc:spChg chg="add del mod ord">
          <ac:chgData name="Karner Magdalena" userId="766f7f67-8d36-4bb0-9ed6-96d2a49cf8f2" providerId="ADAL" clId="{EF05375C-0C34-48DF-B941-07B8AE509F92}" dt="2023-07-12T12:04:36.084" v="8" actId="700"/>
          <ac:spMkLst>
            <pc:docMk/>
            <pc:sldMk cId="2095591881" sldId="421"/>
            <ac:spMk id="5" creationId="{8B0137D2-44E1-53BD-75C3-0896CA21A221}"/>
          </ac:spMkLst>
        </pc:spChg>
        <pc:spChg chg="del mod ord">
          <ac:chgData name="Karner Magdalena" userId="766f7f67-8d36-4bb0-9ed6-96d2a49cf8f2" providerId="ADAL" clId="{EF05375C-0C34-48DF-B941-07B8AE509F92}" dt="2023-07-12T12:23:51.731" v="247" actId="478"/>
          <ac:spMkLst>
            <pc:docMk/>
            <pc:sldMk cId="2095591881" sldId="421"/>
            <ac:spMk id="6" creationId="{00000000-0000-0000-0000-000000000000}"/>
          </ac:spMkLst>
        </pc:spChg>
        <pc:spChg chg="add del mod ord">
          <ac:chgData name="Karner Magdalena" userId="766f7f67-8d36-4bb0-9ed6-96d2a49cf8f2" providerId="ADAL" clId="{EF05375C-0C34-48DF-B941-07B8AE509F92}" dt="2023-07-12T12:06:04.198" v="33" actId="700"/>
          <ac:spMkLst>
            <pc:docMk/>
            <pc:sldMk cId="2095591881" sldId="421"/>
            <ac:spMk id="7" creationId="{588BDBC5-7E17-E8B9-750C-1D14B4A91D5D}"/>
          </ac:spMkLst>
        </pc:spChg>
        <pc:spChg chg="add del mod ord">
          <ac:chgData name="Karner Magdalena" userId="766f7f67-8d36-4bb0-9ed6-96d2a49cf8f2" providerId="ADAL" clId="{EF05375C-0C34-48DF-B941-07B8AE509F92}" dt="2023-07-12T12:05:45.535" v="29" actId="700"/>
          <ac:spMkLst>
            <pc:docMk/>
            <pc:sldMk cId="2095591881" sldId="421"/>
            <ac:spMk id="9" creationId="{774E6BDD-1017-9152-FB15-3FAD219DA904}"/>
          </ac:spMkLst>
        </pc:spChg>
        <pc:spChg chg="add del">
          <ac:chgData name="Karner Magdalena" userId="766f7f67-8d36-4bb0-9ed6-96d2a49cf8f2" providerId="ADAL" clId="{EF05375C-0C34-48DF-B941-07B8AE509F92}" dt="2023-07-12T12:05:44.367" v="26" actId="22"/>
          <ac:spMkLst>
            <pc:docMk/>
            <pc:sldMk cId="2095591881" sldId="421"/>
            <ac:spMk id="11" creationId="{424A04A3-E910-B57B-23A6-302F89462682}"/>
          </ac:spMkLst>
        </pc:spChg>
        <pc:spChg chg="add del mod ord">
          <ac:chgData name="Karner Magdalena" userId="766f7f67-8d36-4bb0-9ed6-96d2a49cf8f2" providerId="ADAL" clId="{EF05375C-0C34-48DF-B941-07B8AE509F92}" dt="2023-07-12T12:08:48.145" v="78" actId="700"/>
          <ac:spMkLst>
            <pc:docMk/>
            <pc:sldMk cId="2095591881" sldId="421"/>
            <ac:spMk id="13" creationId="{39979F01-BDBD-D93E-F478-3F4294C78377}"/>
          </ac:spMkLst>
        </pc:spChg>
        <pc:spChg chg="add del mod ord">
          <ac:chgData name="Karner Magdalena" userId="766f7f67-8d36-4bb0-9ed6-96d2a49cf8f2" providerId="ADAL" clId="{EF05375C-0C34-48DF-B941-07B8AE509F92}" dt="2023-07-12T12:08:48.145" v="78" actId="700"/>
          <ac:spMkLst>
            <pc:docMk/>
            <pc:sldMk cId="2095591881" sldId="421"/>
            <ac:spMk id="14" creationId="{86FF9FC2-2993-228A-2E21-782C2F91677F}"/>
          </ac:spMkLst>
        </pc:spChg>
        <pc:spChg chg="add del mod ord">
          <ac:chgData name="Karner Magdalena" userId="766f7f67-8d36-4bb0-9ed6-96d2a49cf8f2" providerId="ADAL" clId="{EF05375C-0C34-48DF-B941-07B8AE509F92}" dt="2023-07-12T12:09:15.218" v="83" actId="478"/>
          <ac:spMkLst>
            <pc:docMk/>
            <pc:sldMk cId="2095591881" sldId="421"/>
            <ac:spMk id="15" creationId="{200C47B1-68BD-22B6-6866-18A3B12BBE3E}"/>
          </ac:spMkLst>
        </pc:spChg>
        <pc:spChg chg="add del mod ord">
          <ac:chgData name="Karner Magdalena" userId="766f7f67-8d36-4bb0-9ed6-96d2a49cf8f2" providerId="ADAL" clId="{EF05375C-0C34-48DF-B941-07B8AE509F92}" dt="2023-07-12T12:09:09.706" v="81" actId="478"/>
          <ac:spMkLst>
            <pc:docMk/>
            <pc:sldMk cId="2095591881" sldId="421"/>
            <ac:spMk id="16" creationId="{DC6D94E6-5A03-F447-1D63-1517493CD689}"/>
          </ac:spMkLst>
        </pc:spChg>
        <pc:spChg chg="add del mod">
          <ac:chgData name="Karner Magdalena" userId="766f7f67-8d36-4bb0-9ed6-96d2a49cf8f2" providerId="ADAL" clId="{EF05375C-0C34-48DF-B941-07B8AE509F92}" dt="2023-07-12T12:51:43.461" v="746" actId="478"/>
          <ac:spMkLst>
            <pc:docMk/>
            <pc:sldMk cId="2095591881" sldId="421"/>
            <ac:spMk id="18" creationId="{8DE67574-0728-E560-52D4-DD1A3422C653}"/>
          </ac:spMkLst>
        </pc:spChg>
        <pc:spChg chg="add mod">
          <ac:chgData name="Karner Magdalena" userId="766f7f67-8d36-4bb0-9ed6-96d2a49cf8f2" providerId="ADAL" clId="{EF05375C-0C34-48DF-B941-07B8AE509F92}" dt="2023-07-12T12:55:57.912" v="789" actId="20577"/>
          <ac:spMkLst>
            <pc:docMk/>
            <pc:sldMk cId="2095591881" sldId="421"/>
            <ac:spMk id="19" creationId="{4B59175B-282C-4428-722F-22BCD6F5E0C4}"/>
          </ac:spMkLst>
        </pc:spChg>
        <pc:graphicFrameChg chg="add del mod ord">
          <ac:chgData name="Karner Magdalena" userId="766f7f67-8d36-4bb0-9ed6-96d2a49cf8f2" providerId="ADAL" clId="{EF05375C-0C34-48DF-B941-07B8AE509F92}" dt="2023-07-12T12:05:46.496" v="31"/>
          <ac:graphicFrameMkLst>
            <pc:docMk/>
            <pc:sldMk cId="2095591881" sldId="421"/>
            <ac:graphicFrameMk id="8" creationId="{01155F94-880F-8FED-3E50-6AFE8AB8A309}"/>
          </ac:graphicFrameMkLst>
        </pc:graphicFrameChg>
        <pc:graphicFrameChg chg="add mod modGraphic">
          <ac:chgData name="Karner Magdalena" userId="766f7f67-8d36-4bb0-9ed6-96d2a49cf8f2" providerId="ADAL" clId="{EF05375C-0C34-48DF-B941-07B8AE509F92}" dt="2023-07-12T12:56:23.092" v="795" actId="20577"/>
          <ac:graphicFrameMkLst>
            <pc:docMk/>
            <pc:sldMk cId="2095591881" sldId="421"/>
            <ac:graphicFrameMk id="12" creationId="{3B3749AF-D0F2-5C7F-C6FA-F236A76D3427}"/>
          </ac:graphicFrameMkLst>
        </pc:graphicFrameChg>
        <pc:picChg chg="del mod">
          <ac:chgData name="Karner Magdalena" userId="766f7f67-8d36-4bb0-9ed6-96d2a49cf8f2" providerId="ADAL" clId="{EF05375C-0C34-48DF-B941-07B8AE509F92}" dt="2023-07-12T12:06:28.771" v="38" actId="478"/>
          <ac:picMkLst>
            <pc:docMk/>
            <pc:sldMk cId="2095591881" sldId="421"/>
            <ac:picMk id="4" creationId="{00000000-0000-0000-0000-000000000000}"/>
          </ac:picMkLst>
        </pc:picChg>
      </pc:sldChg>
      <pc:sldChg chg="modSp del mod">
        <pc:chgData name="Karner Magdalena" userId="766f7f67-8d36-4bb0-9ed6-96d2a49cf8f2" providerId="ADAL" clId="{EF05375C-0C34-48DF-B941-07B8AE509F92}" dt="2023-07-12T12:16:40.910" v="175" actId="2696"/>
        <pc:sldMkLst>
          <pc:docMk/>
          <pc:sldMk cId="1177970210" sldId="423"/>
        </pc:sldMkLst>
        <pc:spChg chg="mod">
          <ac:chgData name="Karner Magdalena" userId="766f7f67-8d36-4bb0-9ed6-96d2a49cf8f2" providerId="ADAL" clId="{EF05375C-0C34-48DF-B941-07B8AE509F92}" dt="2023-07-12T12:03:29.431" v="1" actId="207"/>
          <ac:spMkLst>
            <pc:docMk/>
            <pc:sldMk cId="1177970210" sldId="423"/>
            <ac:spMk id="2" creationId="{93A48420-AE59-16C1-CEF1-CB3C8AAD4B11}"/>
          </ac:spMkLst>
        </pc:spChg>
      </pc:sldChg>
      <pc:sldChg chg="add del">
        <pc:chgData name="Karner Magdalena" userId="766f7f67-8d36-4bb0-9ed6-96d2a49cf8f2" providerId="ADAL" clId="{EF05375C-0C34-48DF-B941-07B8AE509F92}" dt="2023-07-12T13:15:26.188" v="1090" actId="47"/>
        <pc:sldMkLst>
          <pc:docMk/>
          <pc:sldMk cId="2840580338" sldId="431"/>
        </pc:sldMkLst>
      </pc:sldChg>
      <pc:sldChg chg="add del">
        <pc:chgData name="Karner Magdalena" userId="766f7f67-8d36-4bb0-9ed6-96d2a49cf8f2" providerId="ADAL" clId="{EF05375C-0C34-48DF-B941-07B8AE509F92}" dt="2023-07-12T13:15:26.188" v="1090" actId="47"/>
        <pc:sldMkLst>
          <pc:docMk/>
          <pc:sldMk cId="4108589689" sldId="456"/>
        </pc:sldMkLst>
      </pc:sldChg>
      <pc:sldChg chg="addSp modSp mod ord modNotesTx">
        <pc:chgData name="Karner Magdalena" userId="766f7f67-8d36-4bb0-9ed6-96d2a49cf8f2" providerId="ADAL" clId="{EF05375C-0C34-48DF-B941-07B8AE509F92}" dt="2023-07-12T13:12:10.904" v="1061" actId="20577"/>
        <pc:sldMkLst>
          <pc:docMk/>
          <pc:sldMk cId="2028237664" sldId="457"/>
        </pc:sldMkLst>
        <pc:spChg chg="mod">
          <ac:chgData name="Karner Magdalena" userId="766f7f67-8d36-4bb0-9ed6-96d2a49cf8f2" providerId="ADAL" clId="{EF05375C-0C34-48DF-B941-07B8AE509F92}" dt="2023-07-12T12:20:11.591" v="214" actId="207"/>
          <ac:spMkLst>
            <pc:docMk/>
            <pc:sldMk cId="2028237664" sldId="457"/>
            <ac:spMk id="2" creationId="{00000000-0000-0000-0000-000000000000}"/>
          </ac:spMkLst>
        </pc:spChg>
        <pc:spChg chg="add mod">
          <ac:chgData name="Karner Magdalena" userId="766f7f67-8d36-4bb0-9ed6-96d2a49cf8f2" providerId="ADAL" clId="{EF05375C-0C34-48DF-B941-07B8AE509F92}" dt="2023-07-12T13:09:19.905" v="998" actId="20577"/>
          <ac:spMkLst>
            <pc:docMk/>
            <pc:sldMk cId="2028237664" sldId="457"/>
            <ac:spMk id="4" creationId="{BE3C026E-4E04-C1B4-3503-1B34CF0CB2CE}"/>
          </ac:spMkLst>
        </pc:spChg>
        <pc:spChg chg="add mod">
          <ac:chgData name="Karner Magdalena" userId="766f7f67-8d36-4bb0-9ed6-96d2a49cf8f2" providerId="ADAL" clId="{EF05375C-0C34-48DF-B941-07B8AE509F92}" dt="2023-07-12T13:09:01.378" v="992" actId="20577"/>
          <ac:spMkLst>
            <pc:docMk/>
            <pc:sldMk cId="2028237664" sldId="457"/>
            <ac:spMk id="6" creationId="{5A2AD9B7-7BC9-EFB4-6263-448E0BFF2221}"/>
          </ac:spMkLst>
        </pc:spChg>
      </pc:sldChg>
      <pc:sldChg chg="add del">
        <pc:chgData name="Karner Magdalena" userId="766f7f67-8d36-4bb0-9ed6-96d2a49cf8f2" providerId="ADAL" clId="{EF05375C-0C34-48DF-B941-07B8AE509F92}" dt="2023-07-12T13:15:26.188" v="1090" actId="47"/>
        <pc:sldMkLst>
          <pc:docMk/>
          <pc:sldMk cId="66759228" sldId="458"/>
        </pc:sldMkLst>
      </pc:sldChg>
      <pc:sldChg chg="add del">
        <pc:chgData name="Karner Magdalena" userId="766f7f67-8d36-4bb0-9ed6-96d2a49cf8f2" providerId="ADAL" clId="{EF05375C-0C34-48DF-B941-07B8AE509F92}" dt="2023-07-12T13:15:26.188" v="1090" actId="47"/>
        <pc:sldMkLst>
          <pc:docMk/>
          <pc:sldMk cId="1017723594" sldId="460"/>
        </pc:sldMkLst>
      </pc:sldChg>
      <pc:sldChg chg="add del">
        <pc:chgData name="Karner Magdalena" userId="766f7f67-8d36-4bb0-9ed6-96d2a49cf8f2" providerId="ADAL" clId="{EF05375C-0C34-48DF-B941-07B8AE509F92}" dt="2023-07-12T13:15:26.188" v="1090" actId="47"/>
        <pc:sldMkLst>
          <pc:docMk/>
          <pc:sldMk cId="1843492018" sldId="461"/>
        </pc:sldMkLst>
      </pc:sldChg>
      <pc:sldChg chg="add del">
        <pc:chgData name="Karner Magdalena" userId="766f7f67-8d36-4bb0-9ed6-96d2a49cf8f2" providerId="ADAL" clId="{EF05375C-0C34-48DF-B941-07B8AE509F92}" dt="2023-07-12T13:15:26.188" v="1090" actId="47"/>
        <pc:sldMkLst>
          <pc:docMk/>
          <pc:sldMk cId="4186984046" sldId="462"/>
        </pc:sldMkLst>
      </pc:sldChg>
      <pc:sldChg chg="add del">
        <pc:chgData name="Karner Magdalena" userId="766f7f67-8d36-4bb0-9ed6-96d2a49cf8f2" providerId="ADAL" clId="{EF05375C-0C34-48DF-B941-07B8AE509F92}" dt="2023-07-12T13:15:26.188" v="1090" actId="47"/>
        <pc:sldMkLst>
          <pc:docMk/>
          <pc:sldMk cId="812136120" sldId="463"/>
        </pc:sldMkLst>
      </pc:sldChg>
      <pc:sldChg chg="add del">
        <pc:chgData name="Karner Magdalena" userId="766f7f67-8d36-4bb0-9ed6-96d2a49cf8f2" providerId="ADAL" clId="{EF05375C-0C34-48DF-B941-07B8AE509F92}" dt="2023-07-12T13:15:26.188" v="1090" actId="47"/>
        <pc:sldMkLst>
          <pc:docMk/>
          <pc:sldMk cId="1497202038" sldId="464"/>
        </pc:sldMkLst>
      </pc:sldChg>
      <pc:sldChg chg="del">
        <pc:chgData name="Karner Magdalena" userId="766f7f67-8d36-4bb0-9ed6-96d2a49cf8f2" providerId="ADAL" clId="{EF05375C-0C34-48DF-B941-07B8AE509F92}" dt="2023-07-12T12:19:25.180" v="198" actId="2696"/>
        <pc:sldMkLst>
          <pc:docMk/>
          <pc:sldMk cId="2357269585" sldId="465"/>
        </pc:sldMkLst>
      </pc:sldChg>
      <pc:sldChg chg="add del">
        <pc:chgData name="Karner Magdalena" userId="766f7f67-8d36-4bb0-9ed6-96d2a49cf8f2" providerId="ADAL" clId="{EF05375C-0C34-48DF-B941-07B8AE509F92}" dt="2023-07-12T13:15:26.188" v="1090" actId="47"/>
        <pc:sldMkLst>
          <pc:docMk/>
          <pc:sldMk cId="2612903821" sldId="466"/>
        </pc:sldMkLst>
      </pc:sldChg>
      <pc:sldChg chg="addSp delSp modSp add del mod">
        <pc:chgData name="Karner Magdalena" userId="766f7f67-8d36-4bb0-9ed6-96d2a49cf8f2" providerId="ADAL" clId="{EF05375C-0C34-48DF-B941-07B8AE509F92}" dt="2023-07-12T12:21:39.115" v="231" actId="2696"/>
        <pc:sldMkLst>
          <pc:docMk/>
          <pc:sldMk cId="691312005" sldId="467"/>
        </pc:sldMkLst>
        <pc:spChg chg="mod">
          <ac:chgData name="Karner Magdalena" userId="766f7f67-8d36-4bb0-9ed6-96d2a49cf8f2" providerId="ADAL" clId="{EF05375C-0C34-48DF-B941-07B8AE509F92}" dt="2023-07-12T12:16:25.883" v="172" actId="14100"/>
          <ac:spMkLst>
            <pc:docMk/>
            <pc:sldMk cId="691312005" sldId="467"/>
            <ac:spMk id="2" creationId="{93A48420-AE59-16C1-CEF1-CB3C8AAD4B11}"/>
          </ac:spMkLst>
        </pc:spChg>
        <pc:spChg chg="add del mod">
          <ac:chgData name="Karner Magdalena" userId="766f7f67-8d36-4bb0-9ed6-96d2a49cf8f2" providerId="ADAL" clId="{EF05375C-0C34-48DF-B941-07B8AE509F92}" dt="2023-07-12T12:16:16.612" v="171" actId="478"/>
          <ac:spMkLst>
            <pc:docMk/>
            <pc:sldMk cId="691312005" sldId="467"/>
            <ac:spMk id="3" creationId="{A9571E4F-B4B2-DD9D-8BE1-E71305AC55A3}"/>
          </ac:spMkLst>
        </pc:spChg>
        <pc:spChg chg="mod">
          <ac:chgData name="Karner Magdalena" userId="766f7f67-8d36-4bb0-9ed6-96d2a49cf8f2" providerId="ADAL" clId="{EF05375C-0C34-48DF-B941-07B8AE509F92}" dt="2023-07-12T12:16:33.343" v="174" actId="14100"/>
          <ac:spMkLst>
            <pc:docMk/>
            <pc:sldMk cId="691312005" sldId="467"/>
            <ac:spMk id="4" creationId="{00000000-0000-0000-0000-000000000000}"/>
          </ac:spMkLst>
        </pc:spChg>
      </pc:sldChg>
      <pc:sldChg chg="addSp modSp add del mod ord">
        <pc:chgData name="Karner Magdalena" userId="766f7f67-8d36-4bb0-9ed6-96d2a49cf8f2" providerId="ADAL" clId="{EF05375C-0C34-48DF-B941-07B8AE509F92}" dt="2023-07-12T12:21:04.816" v="226" actId="2696"/>
        <pc:sldMkLst>
          <pc:docMk/>
          <pc:sldMk cId="3441953467" sldId="468"/>
        </pc:sldMkLst>
        <pc:spChg chg="mod">
          <ac:chgData name="Karner Magdalena" userId="766f7f67-8d36-4bb0-9ed6-96d2a49cf8f2" providerId="ADAL" clId="{EF05375C-0C34-48DF-B941-07B8AE509F92}" dt="2023-07-12T12:18:22.965" v="194" actId="20577"/>
          <ac:spMkLst>
            <pc:docMk/>
            <pc:sldMk cId="3441953467" sldId="468"/>
            <ac:spMk id="2" creationId="{93A48420-AE59-16C1-CEF1-CB3C8AAD4B11}"/>
          </ac:spMkLst>
        </pc:spChg>
        <pc:spChg chg="add mod">
          <ac:chgData name="Karner Magdalena" userId="766f7f67-8d36-4bb0-9ed6-96d2a49cf8f2" providerId="ADAL" clId="{EF05375C-0C34-48DF-B941-07B8AE509F92}" dt="2023-07-12T12:19:12.963" v="197" actId="207"/>
          <ac:spMkLst>
            <pc:docMk/>
            <pc:sldMk cId="3441953467" sldId="468"/>
            <ac:spMk id="3" creationId="{A8ECAC69-FC90-00D0-189F-ECA4AD00FE23}"/>
          </ac:spMkLst>
        </pc:spChg>
        <pc:spChg chg="mod">
          <ac:chgData name="Karner Magdalena" userId="766f7f67-8d36-4bb0-9ed6-96d2a49cf8f2" providerId="ADAL" clId="{EF05375C-0C34-48DF-B941-07B8AE509F92}" dt="2023-07-12T12:19:45.193" v="206" actId="108"/>
          <ac:spMkLst>
            <pc:docMk/>
            <pc:sldMk cId="3441953467" sldId="468"/>
            <ac:spMk id="4" creationId="{00000000-0000-0000-0000-000000000000}"/>
          </ac:spMkLst>
        </pc:spChg>
      </pc:sldChg>
      <pc:sldChg chg="addSp delSp modSp add mod modNotesTx">
        <pc:chgData name="Karner Magdalena" userId="766f7f67-8d36-4bb0-9ed6-96d2a49cf8f2" providerId="ADAL" clId="{EF05375C-0C34-48DF-B941-07B8AE509F92}" dt="2023-07-12T13:20:30.836" v="1216" actId="20577"/>
        <pc:sldMkLst>
          <pc:docMk/>
          <pc:sldMk cId="3170438704" sldId="469"/>
        </pc:sldMkLst>
        <pc:spChg chg="mod">
          <ac:chgData name="Karner Magdalena" userId="766f7f67-8d36-4bb0-9ed6-96d2a49cf8f2" providerId="ADAL" clId="{EF05375C-0C34-48DF-B941-07B8AE509F92}" dt="2023-07-12T13:12:52.062" v="1082" actId="113"/>
          <ac:spMkLst>
            <pc:docMk/>
            <pc:sldMk cId="3170438704" sldId="469"/>
            <ac:spMk id="2" creationId="{93A48420-AE59-16C1-CEF1-CB3C8AAD4B11}"/>
          </ac:spMkLst>
        </pc:spChg>
        <pc:spChg chg="mod">
          <ac:chgData name="Karner Magdalena" userId="766f7f67-8d36-4bb0-9ed6-96d2a49cf8f2" providerId="ADAL" clId="{EF05375C-0C34-48DF-B941-07B8AE509F92}" dt="2023-07-12T13:20:30.836" v="1216" actId="20577"/>
          <ac:spMkLst>
            <pc:docMk/>
            <pc:sldMk cId="3170438704" sldId="469"/>
            <ac:spMk id="3" creationId="{A8ECAC69-FC90-00D0-189F-ECA4AD00FE23}"/>
          </ac:spMkLst>
        </pc:spChg>
        <pc:spChg chg="del mod">
          <ac:chgData name="Karner Magdalena" userId="766f7f67-8d36-4bb0-9ed6-96d2a49cf8f2" providerId="ADAL" clId="{EF05375C-0C34-48DF-B941-07B8AE509F92}" dt="2023-07-12T12:20:29.405" v="221" actId="478"/>
          <ac:spMkLst>
            <pc:docMk/>
            <pc:sldMk cId="3170438704" sldId="469"/>
            <ac:spMk id="4" creationId="{00000000-0000-0000-0000-000000000000}"/>
          </ac:spMkLst>
        </pc:spChg>
        <pc:spChg chg="add del mod">
          <ac:chgData name="Karner Magdalena" userId="766f7f67-8d36-4bb0-9ed6-96d2a49cf8f2" providerId="ADAL" clId="{EF05375C-0C34-48DF-B941-07B8AE509F92}" dt="2023-07-12T12:20:32.280" v="222" actId="478"/>
          <ac:spMkLst>
            <pc:docMk/>
            <pc:sldMk cId="3170438704" sldId="469"/>
            <ac:spMk id="6" creationId="{585F20AC-C85F-5046-E648-FEFCCB97FE1E}"/>
          </ac:spMkLst>
        </pc:spChg>
        <pc:spChg chg="add mod">
          <ac:chgData name="Karner Magdalena" userId="766f7f67-8d36-4bb0-9ed6-96d2a49cf8f2" providerId="ADAL" clId="{EF05375C-0C34-48DF-B941-07B8AE509F92}" dt="2023-07-12T12:20:47.867" v="224" actId="14100"/>
          <ac:spMkLst>
            <pc:docMk/>
            <pc:sldMk cId="3170438704" sldId="469"/>
            <ac:spMk id="7" creationId="{B6E1A643-7892-E14B-93D4-5CB819FB8BAD}"/>
          </ac:spMkLst>
        </pc:spChg>
      </pc:sldChg>
      <pc:sldChg chg="new add del">
        <pc:chgData name="Karner Magdalena" userId="766f7f67-8d36-4bb0-9ed6-96d2a49cf8f2" providerId="ADAL" clId="{EF05375C-0C34-48DF-B941-07B8AE509F92}" dt="2023-07-12T13:15:26.188" v="1090" actId="47"/>
        <pc:sldMkLst>
          <pc:docMk/>
          <pc:sldMk cId="3654923463" sldId="470"/>
        </pc:sldMkLst>
      </pc:sldChg>
      <pc:sldChg chg="addSp delSp modSp new mod modClrScheme chgLayout modNotesTx">
        <pc:chgData name="Karner Magdalena" userId="766f7f67-8d36-4bb0-9ed6-96d2a49cf8f2" providerId="ADAL" clId="{EF05375C-0C34-48DF-B941-07B8AE509F92}" dt="2023-07-12T13:13:19.945" v="1083" actId="1076"/>
        <pc:sldMkLst>
          <pc:docMk/>
          <pc:sldMk cId="963846001" sldId="471"/>
        </pc:sldMkLst>
        <pc:spChg chg="del mod">
          <ac:chgData name="Karner Magdalena" userId="766f7f67-8d36-4bb0-9ed6-96d2a49cf8f2" providerId="ADAL" clId="{EF05375C-0C34-48DF-B941-07B8AE509F92}" dt="2023-07-12T12:23:17.737" v="244" actId="478"/>
          <ac:spMkLst>
            <pc:docMk/>
            <pc:sldMk cId="963846001" sldId="471"/>
            <ac:spMk id="2" creationId="{6413E6FD-D779-10B3-1F20-B5A43E2DA1BE}"/>
          </ac:spMkLst>
        </pc:spChg>
        <pc:spChg chg="del">
          <ac:chgData name="Karner Magdalena" userId="766f7f67-8d36-4bb0-9ed6-96d2a49cf8f2" providerId="ADAL" clId="{EF05375C-0C34-48DF-B941-07B8AE509F92}" dt="2023-07-12T12:24:03.114" v="250" actId="478"/>
          <ac:spMkLst>
            <pc:docMk/>
            <pc:sldMk cId="963846001" sldId="471"/>
            <ac:spMk id="3" creationId="{049AA751-89B3-699E-24D6-4CA441A05207}"/>
          </ac:spMkLst>
        </pc:spChg>
        <pc:spChg chg="add mod ord">
          <ac:chgData name="Karner Magdalena" userId="766f7f67-8d36-4bb0-9ed6-96d2a49cf8f2" providerId="ADAL" clId="{EF05375C-0C34-48DF-B941-07B8AE509F92}" dt="2023-07-12T12:24:49.319" v="288" actId="1076"/>
          <ac:spMkLst>
            <pc:docMk/>
            <pc:sldMk cId="963846001" sldId="471"/>
            <ac:spMk id="4" creationId="{045E5F7D-FA86-B57F-91A5-FD18546B21A7}"/>
          </ac:spMkLst>
        </pc:spChg>
        <pc:spChg chg="add mod">
          <ac:chgData name="Karner Magdalena" userId="766f7f67-8d36-4bb0-9ed6-96d2a49cf8f2" providerId="ADAL" clId="{EF05375C-0C34-48DF-B941-07B8AE509F92}" dt="2023-07-12T13:13:19.945" v="1083" actId="1076"/>
          <ac:spMkLst>
            <pc:docMk/>
            <pc:sldMk cId="963846001" sldId="471"/>
            <ac:spMk id="5" creationId="{F47CC60B-7E09-FDB0-523F-1DF78E873DD7}"/>
          </ac:spMkLst>
        </pc:spChg>
        <pc:spChg chg="add mod">
          <ac:chgData name="Karner Magdalena" userId="766f7f67-8d36-4bb0-9ed6-96d2a49cf8f2" providerId="ADAL" clId="{EF05375C-0C34-48DF-B941-07B8AE509F92}" dt="2023-07-12T13:01:12.107" v="816" actId="1076"/>
          <ac:spMkLst>
            <pc:docMk/>
            <pc:sldMk cId="963846001" sldId="471"/>
            <ac:spMk id="6" creationId="{B41E397D-B071-5184-58F7-5C3AC1281D31}"/>
          </ac:spMkLst>
        </pc:spChg>
        <pc:spChg chg="add mod">
          <ac:chgData name="Karner Magdalena" userId="766f7f67-8d36-4bb0-9ed6-96d2a49cf8f2" providerId="ADAL" clId="{EF05375C-0C34-48DF-B941-07B8AE509F92}" dt="2023-07-12T13:01:26.755" v="818" actId="1076"/>
          <ac:spMkLst>
            <pc:docMk/>
            <pc:sldMk cId="963846001" sldId="471"/>
            <ac:spMk id="7" creationId="{91D0805E-290B-B621-3985-F3FCAAAA6D98}"/>
          </ac:spMkLst>
        </pc:spChg>
      </pc:sldChg>
      <pc:sldChg chg="addSp delSp modSp add mod modNotesTx">
        <pc:chgData name="Karner Magdalena" userId="766f7f67-8d36-4bb0-9ed6-96d2a49cf8f2" providerId="ADAL" clId="{EF05375C-0C34-48DF-B941-07B8AE509F92}" dt="2023-07-12T13:13:31.640" v="1085" actId="20577"/>
        <pc:sldMkLst>
          <pc:docMk/>
          <pc:sldMk cId="2457644466" sldId="472"/>
        </pc:sldMkLst>
        <pc:spChg chg="add mod">
          <ac:chgData name="Karner Magdalena" userId="766f7f67-8d36-4bb0-9ed6-96d2a49cf8f2" providerId="ADAL" clId="{EF05375C-0C34-48DF-B941-07B8AE509F92}" dt="2023-07-12T12:28:32.142" v="342" actId="207"/>
          <ac:spMkLst>
            <pc:docMk/>
            <pc:sldMk cId="2457644466" sldId="472"/>
            <ac:spMk id="2" creationId="{F52B6B6F-1E77-A8F8-1452-324A2CC6FA3E}"/>
          </ac:spMkLst>
        </pc:spChg>
        <pc:spChg chg="mod">
          <ac:chgData name="Karner Magdalena" userId="766f7f67-8d36-4bb0-9ed6-96d2a49cf8f2" providerId="ADAL" clId="{EF05375C-0C34-48DF-B941-07B8AE509F92}" dt="2023-07-12T13:13:31.640" v="1085" actId="20577"/>
          <ac:spMkLst>
            <pc:docMk/>
            <pc:sldMk cId="2457644466" sldId="472"/>
            <ac:spMk id="4" creationId="{045E5F7D-FA86-B57F-91A5-FD18546B21A7}"/>
          </ac:spMkLst>
        </pc:spChg>
        <pc:spChg chg="del">
          <ac:chgData name="Karner Magdalena" userId="766f7f67-8d36-4bb0-9ed6-96d2a49cf8f2" providerId="ADAL" clId="{EF05375C-0C34-48DF-B941-07B8AE509F92}" dt="2023-07-12T12:27:49.312" v="338" actId="478"/>
          <ac:spMkLst>
            <pc:docMk/>
            <pc:sldMk cId="2457644466" sldId="472"/>
            <ac:spMk id="5" creationId="{F47CC60B-7E09-FDB0-523F-1DF78E873DD7}"/>
          </ac:spMkLst>
        </pc:spChg>
        <pc:spChg chg="del">
          <ac:chgData name="Karner Magdalena" userId="766f7f67-8d36-4bb0-9ed6-96d2a49cf8f2" providerId="ADAL" clId="{EF05375C-0C34-48DF-B941-07B8AE509F92}" dt="2023-07-12T12:27:46.437" v="337" actId="478"/>
          <ac:spMkLst>
            <pc:docMk/>
            <pc:sldMk cId="2457644466" sldId="472"/>
            <ac:spMk id="6" creationId="{B41E397D-B071-5184-58F7-5C3AC1281D31}"/>
          </ac:spMkLst>
        </pc:spChg>
        <pc:spChg chg="mod">
          <ac:chgData name="Karner Magdalena" userId="766f7f67-8d36-4bb0-9ed6-96d2a49cf8f2" providerId="ADAL" clId="{EF05375C-0C34-48DF-B941-07B8AE509F92}" dt="2023-07-12T13:02:26.652" v="828" actId="1076"/>
          <ac:spMkLst>
            <pc:docMk/>
            <pc:sldMk cId="2457644466" sldId="472"/>
            <ac:spMk id="7" creationId="{91D0805E-290B-B621-3985-F3FCAAAA6D98}"/>
          </ac:spMkLst>
        </pc:spChg>
      </pc:sldChg>
      <pc:sldChg chg="add del">
        <pc:chgData name="Karner Magdalena" userId="766f7f67-8d36-4bb0-9ed6-96d2a49cf8f2" providerId="ADAL" clId="{EF05375C-0C34-48DF-B941-07B8AE509F92}" dt="2023-07-12T12:30:02.189" v="346" actId="2696"/>
        <pc:sldMkLst>
          <pc:docMk/>
          <pc:sldMk cId="1749504159" sldId="473"/>
        </pc:sldMkLst>
      </pc:sldChg>
      <pc:sldChg chg="addSp delSp modSp add mod ord modNotesTx">
        <pc:chgData name="Karner Magdalena" userId="766f7f67-8d36-4bb0-9ed6-96d2a49cf8f2" providerId="ADAL" clId="{EF05375C-0C34-48DF-B941-07B8AE509F92}" dt="2023-07-12T13:01:37.472" v="820"/>
        <pc:sldMkLst>
          <pc:docMk/>
          <pc:sldMk cId="2023306489" sldId="473"/>
        </pc:sldMkLst>
        <pc:spChg chg="add mod">
          <ac:chgData name="Karner Magdalena" userId="766f7f67-8d36-4bb0-9ed6-96d2a49cf8f2" providerId="ADAL" clId="{EF05375C-0C34-48DF-B941-07B8AE509F92}" dt="2023-07-12T12:58:23.790" v="805" actId="20577"/>
          <ac:spMkLst>
            <pc:docMk/>
            <pc:sldMk cId="2023306489" sldId="473"/>
            <ac:spMk id="2" creationId="{968124FA-5751-BA7E-A13F-C6912281DBC0}"/>
          </ac:spMkLst>
        </pc:spChg>
        <pc:spChg chg="add mod">
          <ac:chgData name="Karner Magdalena" userId="766f7f67-8d36-4bb0-9ed6-96d2a49cf8f2" providerId="ADAL" clId="{EF05375C-0C34-48DF-B941-07B8AE509F92}" dt="2023-07-12T13:01:37.472" v="820"/>
          <ac:spMkLst>
            <pc:docMk/>
            <pc:sldMk cId="2023306489" sldId="473"/>
            <ac:spMk id="3" creationId="{B900DA82-5E7A-423F-F82C-EFA899CF1A4F}"/>
          </ac:spMkLst>
        </pc:spChg>
        <pc:spChg chg="mod">
          <ac:chgData name="Karner Magdalena" userId="766f7f67-8d36-4bb0-9ed6-96d2a49cf8f2" providerId="ADAL" clId="{EF05375C-0C34-48DF-B941-07B8AE509F92}" dt="2023-07-12T12:30:13.236" v="361" actId="20577"/>
          <ac:spMkLst>
            <pc:docMk/>
            <pc:sldMk cId="2023306489" sldId="473"/>
            <ac:spMk id="4" creationId="{045E5F7D-FA86-B57F-91A5-FD18546B21A7}"/>
          </ac:spMkLst>
        </pc:spChg>
        <pc:spChg chg="del">
          <ac:chgData name="Karner Magdalena" userId="766f7f67-8d36-4bb0-9ed6-96d2a49cf8f2" providerId="ADAL" clId="{EF05375C-0C34-48DF-B941-07B8AE509F92}" dt="2023-07-12T12:30:28.757" v="363" actId="478"/>
          <ac:spMkLst>
            <pc:docMk/>
            <pc:sldMk cId="2023306489" sldId="473"/>
            <ac:spMk id="5" creationId="{F47CC60B-7E09-FDB0-523F-1DF78E873DD7}"/>
          </ac:spMkLst>
        </pc:spChg>
        <pc:spChg chg="del">
          <ac:chgData name="Karner Magdalena" userId="766f7f67-8d36-4bb0-9ed6-96d2a49cf8f2" providerId="ADAL" clId="{EF05375C-0C34-48DF-B941-07B8AE509F92}" dt="2023-07-12T12:30:18.183" v="362" actId="478"/>
          <ac:spMkLst>
            <pc:docMk/>
            <pc:sldMk cId="2023306489" sldId="473"/>
            <ac:spMk id="6" creationId="{B41E397D-B071-5184-58F7-5C3AC1281D31}"/>
          </ac:spMkLst>
        </pc:spChg>
        <pc:spChg chg="del mod">
          <ac:chgData name="Karner Magdalena" userId="766f7f67-8d36-4bb0-9ed6-96d2a49cf8f2" providerId="ADAL" clId="{EF05375C-0C34-48DF-B941-07B8AE509F92}" dt="2023-07-12T13:01:37.041" v="819" actId="478"/>
          <ac:spMkLst>
            <pc:docMk/>
            <pc:sldMk cId="2023306489" sldId="473"/>
            <ac:spMk id="7" creationId="{91D0805E-290B-B621-3985-F3FCAAAA6D98}"/>
          </ac:spMkLst>
        </pc:spChg>
      </pc:sldChg>
      <pc:sldChg chg="addSp delSp modSp add mod ord modNotesTx">
        <pc:chgData name="Karner Magdalena" userId="766f7f67-8d36-4bb0-9ed6-96d2a49cf8f2" providerId="ADAL" clId="{EF05375C-0C34-48DF-B941-07B8AE509F92}" dt="2023-07-12T13:22:15.577" v="1218" actId="20577"/>
        <pc:sldMkLst>
          <pc:docMk/>
          <pc:sldMk cId="2746621244" sldId="474"/>
        </pc:sldMkLst>
        <pc:spChg chg="del">
          <ac:chgData name="Karner Magdalena" userId="766f7f67-8d36-4bb0-9ed6-96d2a49cf8f2" providerId="ADAL" clId="{EF05375C-0C34-48DF-B941-07B8AE509F92}" dt="2023-07-12T12:33:28.269" v="464" actId="478"/>
          <ac:spMkLst>
            <pc:docMk/>
            <pc:sldMk cId="2746621244" sldId="474"/>
            <ac:spMk id="2" creationId="{F52B6B6F-1E77-A8F8-1452-324A2CC6FA3E}"/>
          </ac:spMkLst>
        </pc:spChg>
        <pc:spChg chg="add mod">
          <ac:chgData name="Karner Magdalena" userId="766f7f67-8d36-4bb0-9ed6-96d2a49cf8f2" providerId="ADAL" clId="{EF05375C-0C34-48DF-B941-07B8AE509F92}" dt="2023-07-12T13:22:15.577" v="1218" actId="20577"/>
          <ac:spMkLst>
            <pc:docMk/>
            <pc:sldMk cId="2746621244" sldId="474"/>
            <ac:spMk id="3" creationId="{790600EE-B739-BA9F-E79A-E8317B9A5F15}"/>
          </ac:spMkLst>
        </pc:spChg>
        <pc:spChg chg="mod">
          <ac:chgData name="Karner Magdalena" userId="766f7f67-8d36-4bb0-9ed6-96d2a49cf8f2" providerId="ADAL" clId="{EF05375C-0C34-48DF-B941-07B8AE509F92}" dt="2023-07-12T12:33:18.338" v="463" actId="20577"/>
          <ac:spMkLst>
            <pc:docMk/>
            <pc:sldMk cId="2746621244" sldId="474"/>
            <ac:spMk id="4" creationId="{045E5F7D-FA86-B57F-91A5-FD18546B21A7}"/>
          </ac:spMkLst>
        </pc:spChg>
        <pc:spChg chg="add mod">
          <ac:chgData name="Karner Magdalena" userId="766f7f67-8d36-4bb0-9ed6-96d2a49cf8f2" providerId="ADAL" clId="{EF05375C-0C34-48DF-B941-07B8AE509F92}" dt="2023-07-12T13:02:40.298" v="830"/>
          <ac:spMkLst>
            <pc:docMk/>
            <pc:sldMk cId="2746621244" sldId="474"/>
            <ac:spMk id="5" creationId="{F9295C08-09A7-A046-5B2B-AE0E4C404FF2}"/>
          </ac:spMkLst>
        </pc:spChg>
        <pc:spChg chg="del">
          <ac:chgData name="Karner Magdalena" userId="766f7f67-8d36-4bb0-9ed6-96d2a49cf8f2" providerId="ADAL" clId="{EF05375C-0C34-48DF-B941-07B8AE509F92}" dt="2023-07-12T13:02:39.924" v="829" actId="478"/>
          <ac:spMkLst>
            <pc:docMk/>
            <pc:sldMk cId="2746621244" sldId="474"/>
            <ac:spMk id="7" creationId="{91D0805E-290B-B621-3985-F3FCAAAA6D98}"/>
          </ac:spMkLst>
        </pc:spChg>
      </pc:sldChg>
      <pc:sldChg chg="addSp delSp modSp add mod modNotesTx">
        <pc:chgData name="Karner Magdalena" userId="766f7f67-8d36-4bb0-9ed6-96d2a49cf8f2" providerId="ADAL" clId="{EF05375C-0C34-48DF-B941-07B8AE509F92}" dt="2023-07-12T13:23:17.245" v="1225" actId="20577"/>
        <pc:sldMkLst>
          <pc:docMk/>
          <pc:sldMk cId="914740995" sldId="475"/>
        </pc:sldMkLst>
        <pc:spChg chg="add mod">
          <ac:chgData name="Karner Magdalena" userId="766f7f67-8d36-4bb0-9ed6-96d2a49cf8f2" providerId="ADAL" clId="{EF05375C-0C34-48DF-B941-07B8AE509F92}" dt="2023-07-12T13:23:17.245" v="1225" actId="20577"/>
          <ac:spMkLst>
            <pc:docMk/>
            <pc:sldMk cId="914740995" sldId="475"/>
            <ac:spMk id="2" creationId="{984EBF96-0D49-90DB-11FA-1D3EA3CA0030}"/>
          </ac:spMkLst>
        </pc:spChg>
        <pc:spChg chg="del">
          <ac:chgData name="Karner Magdalena" userId="766f7f67-8d36-4bb0-9ed6-96d2a49cf8f2" providerId="ADAL" clId="{EF05375C-0C34-48DF-B941-07B8AE509F92}" dt="2023-07-12T12:34:47.299" v="517" actId="478"/>
          <ac:spMkLst>
            <pc:docMk/>
            <pc:sldMk cId="914740995" sldId="475"/>
            <ac:spMk id="3" creationId="{790600EE-B739-BA9F-E79A-E8317B9A5F15}"/>
          </ac:spMkLst>
        </pc:spChg>
        <pc:spChg chg="mod">
          <ac:chgData name="Karner Magdalena" userId="766f7f67-8d36-4bb0-9ed6-96d2a49cf8f2" providerId="ADAL" clId="{EF05375C-0C34-48DF-B941-07B8AE509F92}" dt="2023-07-12T12:34:39.996" v="516" actId="20577"/>
          <ac:spMkLst>
            <pc:docMk/>
            <pc:sldMk cId="914740995" sldId="475"/>
            <ac:spMk id="4" creationId="{045E5F7D-FA86-B57F-91A5-FD18546B21A7}"/>
          </ac:spMkLst>
        </pc:spChg>
        <pc:spChg chg="add del mod">
          <ac:chgData name="Karner Magdalena" userId="766f7f67-8d36-4bb0-9ed6-96d2a49cf8f2" providerId="ADAL" clId="{EF05375C-0C34-48DF-B941-07B8AE509F92}" dt="2023-07-12T13:02:54.709" v="832"/>
          <ac:spMkLst>
            <pc:docMk/>
            <pc:sldMk cId="914740995" sldId="475"/>
            <ac:spMk id="5" creationId="{CD3648BF-9D76-C14E-E503-E00C7709B034}"/>
          </ac:spMkLst>
        </pc:spChg>
        <pc:spChg chg="add mod">
          <ac:chgData name="Karner Magdalena" userId="766f7f67-8d36-4bb0-9ed6-96d2a49cf8f2" providerId="ADAL" clId="{EF05375C-0C34-48DF-B941-07B8AE509F92}" dt="2023-07-12T13:03:00.260" v="835"/>
          <ac:spMkLst>
            <pc:docMk/>
            <pc:sldMk cId="914740995" sldId="475"/>
            <ac:spMk id="6" creationId="{85F06BF7-2433-7555-E1D5-AC855B508270}"/>
          </ac:spMkLst>
        </pc:spChg>
        <pc:spChg chg="del mod">
          <ac:chgData name="Karner Magdalena" userId="766f7f67-8d36-4bb0-9ed6-96d2a49cf8f2" providerId="ADAL" clId="{EF05375C-0C34-48DF-B941-07B8AE509F92}" dt="2023-07-12T13:02:59.783" v="834" actId="478"/>
          <ac:spMkLst>
            <pc:docMk/>
            <pc:sldMk cId="914740995" sldId="475"/>
            <ac:spMk id="7" creationId="{91D0805E-290B-B621-3985-F3FCAAAA6D98}"/>
          </ac:spMkLst>
        </pc:spChg>
      </pc:sldChg>
      <pc:sldChg chg="addSp delSp modSp add mod modNotesTx">
        <pc:chgData name="Karner Magdalena" userId="766f7f67-8d36-4bb0-9ed6-96d2a49cf8f2" providerId="ADAL" clId="{EF05375C-0C34-48DF-B941-07B8AE509F92}" dt="2023-07-12T13:03:08.435" v="839" actId="20577"/>
        <pc:sldMkLst>
          <pc:docMk/>
          <pc:sldMk cId="3776850666" sldId="476"/>
        </pc:sldMkLst>
        <pc:spChg chg="del">
          <ac:chgData name="Karner Magdalena" userId="766f7f67-8d36-4bb0-9ed6-96d2a49cf8f2" providerId="ADAL" clId="{EF05375C-0C34-48DF-B941-07B8AE509F92}" dt="2023-07-12T12:37:25.571" v="572" actId="478"/>
          <ac:spMkLst>
            <pc:docMk/>
            <pc:sldMk cId="3776850666" sldId="476"/>
            <ac:spMk id="2" creationId="{984EBF96-0D49-90DB-11FA-1D3EA3CA0030}"/>
          </ac:spMkLst>
        </pc:spChg>
        <pc:spChg chg="add mod">
          <ac:chgData name="Karner Magdalena" userId="766f7f67-8d36-4bb0-9ed6-96d2a49cf8f2" providerId="ADAL" clId="{EF05375C-0C34-48DF-B941-07B8AE509F92}" dt="2023-07-12T12:38:26.401" v="594" actId="20577"/>
          <ac:spMkLst>
            <pc:docMk/>
            <pc:sldMk cId="3776850666" sldId="476"/>
            <ac:spMk id="3" creationId="{634A1E59-951D-9A9B-2890-0E90CAD58CB5}"/>
          </ac:spMkLst>
        </pc:spChg>
        <pc:spChg chg="mod">
          <ac:chgData name="Karner Magdalena" userId="766f7f67-8d36-4bb0-9ed6-96d2a49cf8f2" providerId="ADAL" clId="{EF05375C-0C34-48DF-B941-07B8AE509F92}" dt="2023-07-12T13:03:08.435" v="839" actId="20577"/>
          <ac:spMkLst>
            <pc:docMk/>
            <pc:sldMk cId="3776850666" sldId="476"/>
            <ac:spMk id="4" creationId="{045E5F7D-FA86-B57F-91A5-FD18546B21A7}"/>
          </ac:spMkLst>
        </pc:spChg>
        <pc:spChg chg="add mod">
          <ac:chgData name="Karner Magdalena" userId="766f7f67-8d36-4bb0-9ed6-96d2a49cf8f2" providerId="ADAL" clId="{EF05375C-0C34-48DF-B941-07B8AE509F92}" dt="2023-07-12T13:03:05.363" v="837"/>
          <ac:spMkLst>
            <pc:docMk/>
            <pc:sldMk cId="3776850666" sldId="476"/>
            <ac:spMk id="5" creationId="{F64816AE-2CF8-D801-CFFB-9AF457EE6481}"/>
          </ac:spMkLst>
        </pc:spChg>
        <pc:spChg chg="del">
          <ac:chgData name="Karner Magdalena" userId="766f7f67-8d36-4bb0-9ed6-96d2a49cf8f2" providerId="ADAL" clId="{EF05375C-0C34-48DF-B941-07B8AE509F92}" dt="2023-07-12T13:03:04.983" v="836" actId="478"/>
          <ac:spMkLst>
            <pc:docMk/>
            <pc:sldMk cId="3776850666" sldId="476"/>
            <ac:spMk id="7" creationId="{91D0805E-290B-B621-3985-F3FCAAAA6D98}"/>
          </ac:spMkLst>
        </pc:spChg>
      </pc:sldChg>
      <pc:sldChg chg="addSp delSp modSp add mod modNotesTx">
        <pc:chgData name="Karner Magdalena" userId="766f7f67-8d36-4bb0-9ed6-96d2a49cf8f2" providerId="ADAL" clId="{EF05375C-0C34-48DF-B941-07B8AE509F92}" dt="2023-07-12T13:03:17.805" v="843"/>
        <pc:sldMkLst>
          <pc:docMk/>
          <pc:sldMk cId="574598915" sldId="477"/>
        </pc:sldMkLst>
        <pc:spChg chg="add mod">
          <ac:chgData name="Karner Magdalena" userId="766f7f67-8d36-4bb0-9ed6-96d2a49cf8f2" providerId="ADAL" clId="{EF05375C-0C34-48DF-B941-07B8AE509F92}" dt="2023-07-12T12:39:50.960" v="624" actId="207"/>
          <ac:spMkLst>
            <pc:docMk/>
            <pc:sldMk cId="574598915" sldId="477"/>
            <ac:spMk id="2" creationId="{84C9C821-919C-E54F-A84D-132DD5ABADCC}"/>
          </ac:spMkLst>
        </pc:spChg>
        <pc:spChg chg="del">
          <ac:chgData name="Karner Magdalena" userId="766f7f67-8d36-4bb0-9ed6-96d2a49cf8f2" providerId="ADAL" clId="{EF05375C-0C34-48DF-B941-07B8AE509F92}" dt="2023-07-12T12:39:12.321" v="621" actId="478"/>
          <ac:spMkLst>
            <pc:docMk/>
            <pc:sldMk cId="574598915" sldId="477"/>
            <ac:spMk id="3" creationId="{634A1E59-951D-9A9B-2890-0E90CAD58CB5}"/>
          </ac:spMkLst>
        </pc:spChg>
        <pc:spChg chg="mod">
          <ac:chgData name="Karner Magdalena" userId="766f7f67-8d36-4bb0-9ed6-96d2a49cf8f2" providerId="ADAL" clId="{EF05375C-0C34-48DF-B941-07B8AE509F92}" dt="2023-07-12T13:03:14.319" v="841" actId="20577"/>
          <ac:spMkLst>
            <pc:docMk/>
            <pc:sldMk cId="574598915" sldId="477"/>
            <ac:spMk id="4" creationId="{045E5F7D-FA86-B57F-91A5-FD18546B21A7}"/>
          </ac:spMkLst>
        </pc:spChg>
        <pc:spChg chg="add mod">
          <ac:chgData name="Karner Magdalena" userId="766f7f67-8d36-4bb0-9ed6-96d2a49cf8f2" providerId="ADAL" clId="{EF05375C-0C34-48DF-B941-07B8AE509F92}" dt="2023-07-12T13:03:17.805" v="843"/>
          <ac:spMkLst>
            <pc:docMk/>
            <pc:sldMk cId="574598915" sldId="477"/>
            <ac:spMk id="5" creationId="{BBEBF7B5-DA50-DC78-662C-35652DA6AB86}"/>
          </ac:spMkLst>
        </pc:spChg>
        <pc:spChg chg="del">
          <ac:chgData name="Karner Magdalena" userId="766f7f67-8d36-4bb0-9ed6-96d2a49cf8f2" providerId="ADAL" clId="{EF05375C-0C34-48DF-B941-07B8AE509F92}" dt="2023-07-12T13:03:17.244" v="842" actId="478"/>
          <ac:spMkLst>
            <pc:docMk/>
            <pc:sldMk cId="574598915" sldId="477"/>
            <ac:spMk id="7" creationId="{91D0805E-290B-B621-3985-F3FCAAAA6D98}"/>
          </ac:spMkLst>
        </pc:spChg>
      </pc:sldChg>
      <pc:sldChg chg="addSp delSp modSp add mod modNotesTx">
        <pc:chgData name="Karner Magdalena" userId="766f7f67-8d36-4bb0-9ed6-96d2a49cf8f2" providerId="ADAL" clId="{EF05375C-0C34-48DF-B941-07B8AE509F92}" dt="2023-07-12T13:04:35.035" v="871" actId="1036"/>
        <pc:sldMkLst>
          <pc:docMk/>
          <pc:sldMk cId="2321138677" sldId="478"/>
        </pc:sldMkLst>
        <pc:spChg chg="del">
          <ac:chgData name="Karner Magdalena" userId="766f7f67-8d36-4bb0-9ed6-96d2a49cf8f2" providerId="ADAL" clId="{EF05375C-0C34-48DF-B941-07B8AE509F92}" dt="2023-07-12T12:41:00.661" v="637" actId="478"/>
          <ac:spMkLst>
            <pc:docMk/>
            <pc:sldMk cId="2321138677" sldId="478"/>
            <ac:spMk id="2" creationId="{84C9C821-919C-E54F-A84D-132DD5ABADCC}"/>
          </ac:spMkLst>
        </pc:spChg>
        <pc:spChg chg="add del mod">
          <ac:chgData name="Karner Magdalena" userId="766f7f67-8d36-4bb0-9ed6-96d2a49cf8f2" providerId="ADAL" clId="{EF05375C-0C34-48DF-B941-07B8AE509F92}" dt="2023-07-12T12:42:19.742" v="649" actId="478"/>
          <ac:spMkLst>
            <pc:docMk/>
            <pc:sldMk cId="2321138677" sldId="478"/>
            <ac:spMk id="3" creationId="{9A66B5F0-C8DB-B8D8-10A7-8D728D11CA0A}"/>
          </ac:spMkLst>
        </pc:spChg>
        <pc:spChg chg="del mod">
          <ac:chgData name="Karner Magdalena" userId="766f7f67-8d36-4bb0-9ed6-96d2a49cf8f2" providerId="ADAL" clId="{EF05375C-0C34-48DF-B941-07B8AE509F92}" dt="2023-07-12T13:04:18.204" v="859" actId="478"/>
          <ac:spMkLst>
            <pc:docMk/>
            <pc:sldMk cId="2321138677" sldId="478"/>
            <ac:spMk id="4" creationId="{045E5F7D-FA86-B57F-91A5-FD18546B21A7}"/>
          </ac:spMkLst>
        </pc:spChg>
        <pc:spChg chg="add mod">
          <ac:chgData name="Karner Magdalena" userId="766f7f67-8d36-4bb0-9ed6-96d2a49cf8f2" providerId="ADAL" clId="{EF05375C-0C34-48DF-B941-07B8AE509F92}" dt="2023-07-12T13:04:35.035" v="871" actId="1036"/>
          <ac:spMkLst>
            <pc:docMk/>
            <pc:sldMk cId="2321138677" sldId="478"/>
            <ac:spMk id="5" creationId="{347B84A2-8E94-FD2A-FE86-CAD3A99F0E90}"/>
          </ac:spMkLst>
        </pc:spChg>
        <pc:spChg chg="add del mod">
          <ac:chgData name="Karner Magdalena" userId="766f7f67-8d36-4bb0-9ed6-96d2a49cf8f2" providerId="ADAL" clId="{EF05375C-0C34-48DF-B941-07B8AE509F92}" dt="2023-07-12T13:03:26.875" v="846" actId="478"/>
          <ac:spMkLst>
            <pc:docMk/>
            <pc:sldMk cId="2321138677" sldId="478"/>
            <ac:spMk id="6" creationId="{490AFCDC-2159-A0F9-C5D2-42CDDE0FD52F}"/>
          </ac:spMkLst>
        </pc:spChg>
        <pc:spChg chg="del mod">
          <ac:chgData name="Karner Magdalena" userId="766f7f67-8d36-4bb0-9ed6-96d2a49cf8f2" providerId="ADAL" clId="{EF05375C-0C34-48DF-B941-07B8AE509F92}" dt="2023-07-12T13:03:21.977" v="844" actId="478"/>
          <ac:spMkLst>
            <pc:docMk/>
            <pc:sldMk cId="2321138677" sldId="478"/>
            <ac:spMk id="7" creationId="{91D0805E-290B-B621-3985-F3FCAAAA6D98}"/>
          </ac:spMkLst>
        </pc:spChg>
        <pc:spChg chg="add mod">
          <ac:chgData name="Karner Magdalena" userId="766f7f67-8d36-4bb0-9ed6-96d2a49cf8f2" providerId="ADAL" clId="{EF05375C-0C34-48DF-B941-07B8AE509F92}" dt="2023-07-12T13:04:30.526" v="865" actId="14100"/>
          <ac:spMkLst>
            <pc:docMk/>
            <pc:sldMk cId="2321138677" sldId="478"/>
            <ac:spMk id="8" creationId="{DC938767-CEDD-9DE2-57CB-C970BBA0CA0E}"/>
          </ac:spMkLst>
        </pc:spChg>
        <pc:spChg chg="add mod">
          <ac:chgData name="Karner Magdalena" userId="766f7f67-8d36-4bb0-9ed6-96d2a49cf8f2" providerId="ADAL" clId="{EF05375C-0C34-48DF-B941-07B8AE509F92}" dt="2023-07-12T13:04:23.978" v="864"/>
          <ac:spMkLst>
            <pc:docMk/>
            <pc:sldMk cId="2321138677" sldId="478"/>
            <ac:spMk id="9" creationId="{0EF86E34-249B-18BC-2DD1-DB0CF9B2D716}"/>
          </ac:spMkLst>
        </pc:spChg>
      </pc:sldChg>
      <pc:sldChg chg="addSp delSp modSp add del mod ord modNotesTx">
        <pc:chgData name="Karner Magdalena" userId="766f7f67-8d36-4bb0-9ed6-96d2a49cf8f2" providerId="ADAL" clId="{EF05375C-0C34-48DF-B941-07B8AE509F92}" dt="2023-07-14T08:53:30.005" v="1320" actId="47"/>
        <pc:sldMkLst>
          <pc:docMk/>
          <pc:sldMk cId="3124112918" sldId="479"/>
        </pc:sldMkLst>
        <pc:spChg chg="del mod">
          <ac:chgData name="Karner Magdalena" userId="766f7f67-8d36-4bb0-9ed6-96d2a49cf8f2" providerId="ADAL" clId="{EF05375C-0C34-48DF-B941-07B8AE509F92}" dt="2023-07-12T12:46:01.396" v="708" actId="478"/>
          <ac:spMkLst>
            <pc:docMk/>
            <pc:sldMk cId="3124112918" sldId="479"/>
            <ac:spMk id="2" creationId="{84C9C821-919C-E54F-A84D-132DD5ABADCC}"/>
          </ac:spMkLst>
        </pc:spChg>
        <pc:spChg chg="add mod">
          <ac:chgData name="Karner Magdalena" userId="766f7f67-8d36-4bb0-9ed6-96d2a49cf8f2" providerId="ADAL" clId="{EF05375C-0C34-48DF-B941-07B8AE509F92}" dt="2023-07-12T12:47:09.289" v="718" actId="207"/>
          <ac:spMkLst>
            <pc:docMk/>
            <pc:sldMk cId="3124112918" sldId="479"/>
            <ac:spMk id="3" creationId="{49CCD7F5-A863-8C57-3B8F-CACCB5491478}"/>
          </ac:spMkLst>
        </pc:spChg>
        <pc:spChg chg="mod">
          <ac:chgData name="Karner Magdalena" userId="766f7f67-8d36-4bb0-9ed6-96d2a49cf8f2" providerId="ADAL" clId="{EF05375C-0C34-48DF-B941-07B8AE509F92}" dt="2023-07-12T12:45:39.171" v="705" actId="20577"/>
          <ac:spMkLst>
            <pc:docMk/>
            <pc:sldMk cId="3124112918" sldId="479"/>
            <ac:spMk id="4" creationId="{045E5F7D-FA86-B57F-91A5-FD18546B21A7}"/>
          </ac:spMkLst>
        </pc:spChg>
        <pc:spChg chg="add del">
          <ac:chgData name="Karner Magdalena" userId="766f7f67-8d36-4bb0-9ed6-96d2a49cf8f2" providerId="ADAL" clId="{EF05375C-0C34-48DF-B941-07B8AE509F92}" dt="2023-07-12T13:04:48.585" v="872" actId="478"/>
          <ac:spMkLst>
            <pc:docMk/>
            <pc:sldMk cId="3124112918" sldId="479"/>
            <ac:spMk id="7" creationId="{91D0805E-290B-B621-3985-F3FCAAAA6D98}"/>
          </ac:spMkLst>
        </pc:spChg>
        <pc:spChg chg="add mod">
          <ac:chgData name="Karner Magdalena" userId="766f7f67-8d36-4bb0-9ed6-96d2a49cf8f2" providerId="ADAL" clId="{EF05375C-0C34-48DF-B941-07B8AE509F92}" dt="2023-07-12T12:47:34.021" v="720" actId="207"/>
          <ac:spMkLst>
            <pc:docMk/>
            <pc:sldMk cId="3124112918" sldId="479"/>
            <ac:spMk id="13" creationId="{C643ED2A-5398-7E41-B8EF-F71F7140FF3E}"/>
          </ac:spMkLst>
        </pc:spChg>
        <pc:spChg chg="add mod">
          <ac:chgData name="Karner Magdalena" userId="766f7f67-8d36-4bb0-9ed6-96d2a49cf8f2" providerId="ADAL" clId="{EF05375C-0C34-48DF-B941-07B8AE509F92}" dt="2023-07-12T12:47:34.021" v="720" actId="207"/>
          <ac:spMkLst>
            <pc:docMk/>
            <pc:sldMk cId="3124112918" sldId="479"/>
            <ac:spMk id="14" creationId="{C8A6A5F8-FCB5-C203-C66A-4D1BC7BFB6F7}"/>
          </ac:spMkLst>
        </pc:spChg>
        <pc:spChg chg="add mod">
          <ac:chgData name="Karner Magdalena" userId="766f7f67-8d36-4bb0-9ed6-96d2a49cf8f2" providerId="ADAL" clId="{EF05375C-0C34-48DF-B941-07B8AE509F92}" dt="2023-07-12T12:45:58.813" v="707"/>
          <ac:spMkLst>
            <pc:docMk/>
            <pc:sldMk cId="3124112918" sldId="479"/>
            <ac:spMk id="15" creationId="{8C993EE2-E622-BCD0-3A96-9D8BAE22F188}"/>
          </ac:spMkLst>
        </pc:spChg>
        <pc:spChg chg="add mod">
          <ac:chgData name="Karner Magdalena" userId="766f7f67-8d36-4bb0-9ed6-96d2a49cf8f2" providerId="ADAL" clId="{EF05375C-0C34-48DF-B941-07B8AE509F92}" dt="2023-07-12T12:45:58.813" v="707"/>
          <ac:spMkLst>
            <pc:docMk/>
            <pc:sldMk cId="3124112918" sldId="479"/>
            <ac:spMk id="16" creationId="{2CD0E857-F011-7D23-22FA-DE5F353C2291}"/>
          </ac:spMkLst>
        </pc:spChg>
        <pc:spChg chg="add mod">
          <ac:chgData name="Karner Magdalena" userId="766f7f67-8d36-4bb0-9ed6-96d2a49cf8f2" providerId="ADAL" clId="{EF05375C-0C34-48DF-B941-07B8AE509F92}" dt="2023-07-12T12:45:58.813" v="707"/>
          <ac:spMkLst>
            <pc:docMk/>
            <pc:sldMk cId="3124112918" sldId="479"/>
            <ac:spMk id="17" creationId="{EBC40518-2584-7FE1-A0D2-D25713DB4997}"/>
          </ac:spMkLst>
        </pc:spChg>
        <pc:spChg chg="add mod">
          <ac:chgData name="Karner Magdalena" userId="766f7f67-8d36-4bb0-9ed6-96d2a49cf8f2" providerId="ADAL" clId="{EF05375C-0C34-48DF-B941-07B8AE509F92}" dt="2023-07-12T12:48:52.010" v="731" actId="1076"/>
          <ac:spMkLst>
            <pc:docMk/>
            <pc:sldMk cId="3124112918" sldId="479"/>
            <ac:spMk id="18" creationId="{2EBC8B6B-4DCE-041A-8B00-06506EE40DB9}"/>
          </ac:spMkLst>
        </pc:spChg>
        <pc:spChg chg="add mod">
          <ac:chgData name="Karner Magdalena" userId="766f7f67-8d36-4bb0-9ed6-96d2a49cf8f2" providerId="ADAL" clId="{EF05375C-0C34-48DF-B941-07B8AE509F92}" dt="2023-07-12T12:47:34.021" v="720" actId="207"/>
          <ac:spMkLst>
            <pc:docMk/>
            <pc:sldMk cId="3124112918" sldId="479"/>
            <ac:spMk id="21" creationId="{8C621E43-0E32-C1D2-7972-B291772C1E19}"/>
          </ac:spMkLst>
        </pc:spChg>
        <pc:spChg chg="add mod">
          <ac:chgData name="Karner Magdalena" userId="766f7f67-8d36-4bb0-9ed6-96d2a49cf8f2" providerId="ADAL" clId="{EF05375C-0C34-48DF-B941-07B8AE509F92}" dt="2023-07-12T12:47:34.021" v="720" actId="207"/>
          <ac:spMkLst>
            <pc:docMk/>
            <pc:sldMk cId="3124112918" sldId="479"/>
            <ac:spMk id="22" creationId="{93B1E8A5-25BD-B563-9400-96FB0FBAA73C}"/>
          </ac:spMkLst>
        </pc:spChg>
        <pc:spChg chg="add mod">
          <ac:chgData name="Karner Magdalena" userId="766f7f67-8d36-4bb0-9ed6-96d2a49cf8f2" providerId="ADAL" clId="{EF05375C-0C34-48DF-B941-07B8AE509F92}" dt="2023-07-12T12:47:51.834" v="721" actId="207"/>
          <ac:spMkLst>
            <pc:docMk/>
            <pc:sldMk cId="3124112918" sldId="479"/>
            <ac:spMk id="23" creationId="{B7CD99DC-8D47-6B9F-1FF1-D308FA004560}"/>
          </ac:spMkLst>
        </pc:spChg>
        <pc:spChg chg="add mod">
          <ac:chgData name="Karner Magdalena" userId="766f7f67-8d36-4bb0-9ed6-96d2a49cf8f2" providerId="ADAL" clId="{EF05375C-0C34-48DF-B941-07B8AE509F92}" dt="2023-07-12T12:47:59.152" v="723" actId="14100"/>
          <ac:spMkLst>
            <pc:docMk/>
            <pc:sldMk cId="3124112918" sldId="479"/>
            <ac:spMk id="24" creationId="{3612B5E5-182A-8822-9E09-054EF5E36EED}"/>
          </ac:spMkLst>
        </pc:spChg>
        <pc:spChg chg="add mod">
          <ac:chgData name="Karner Magdalena" userId="766f7f67-8d36-4bb0-9ed6-96d2a49cf8f2" providerId="ADAL" clId="{EF05375C-0C34-48DF-B941-07B8AE509F92}" dt="2023-07-12T12:47:34.021" v="720" actId="207"/>
          <ac:spMkLst>
            <pc:docMk/>
            <pc:sldMk cId="3124112918" sldId="479"/>
            <ac:spMk id="25" creationId="{A8EBDA62-1F9E-1694-EAB8-F8402579F059}"/>
          </ac:spMkLst>
        </pc:spChg>
        <pc:spChg chg="add mod">
          <ac:chgData name="Karner Magdalena" userId="766f7f67-8d36-4bb0-9ed6-96d2a49cf8f2" providerId="ADAL" clId="{EF05375C-0C34-48DF-B941-07B8AE509F92}" dt="2023-07-12T12:47:34.021" v="720" actId="207"/>
          <ac:spMkLst>
            <pc:docMk/>
            <pc:sldMk cId="3124112918" sldId="479"/>
            <ac:spMk id="26" creationId="{B251AEAF-9951-DEB4-1119-082FEBE3BD3F}"/>
          </ac:spMkLst>
        </pc:spChg>
        <pc:spChg chg="add mod">
          <ac:chgData name="Karner Magdalena" userId="766f7f67-8d36-4bb0-9ed6-96d2a49cf8f2" providerId="ADAL" clId="{EF05375C-0C34-48DF-B941-07B8AE509F92}" dt="2023-07-12T12:47:34.021" v="720" actId="207"/>
          <ac:spMkLst>
            <pc:docMk/>
            <pc:sldMk cId="3124112918" sldId="479"/>
            <ac:spMk id="27" creationId="{36128B27-F8BC-B9A5-23F6-D72A75E9E185}"/>
          </ac:spMkLst>
        </pc:spChg>
        <pc:spChg chg="add mod">
          <ac:chgData name="Karner Magdalena" userId="766f7f67-8d36-4bb0-9ed6-96d2a49cf8f2" providerId="ADAL" clId="{EF05375C-0C34-48DF-B941-07B8AE509F92}" dt="2023-07-12T13:04:53.927" v="874" actId="6549"/>
          <ac:spMkLst>
            <pc:docMk/>
            <pc:sldMk cId="3124112918" sldId="479"/>
            <ac:spMk id="28" creationId="{95ECB0D3-CEE3-9CFC-F0B3-AC77B31ABBF7}"/>
          </ac:spMkLst>
        </pc:spChg>
        <pc:spChg chg="add del mod">
          <ac:chgData name="Karner Magdalena" userId="766f7f67-8d36-4bb0-9ed6-96d2a49cf8f2" providerId="ADAL" clId="{EF05375C-0C34-48DF-B941-07B8AE509F92}" dt="2023-07-12T13:01:52.617" v="823"/>
          <ac:spMkLst>
            <pc:docMk/>
            <pc:sldMk cId="3124112918" sldId="479"/>
            <ac:spMk id="30" creationId="{E230DC35-C5D7-C2E4-0F8B-A3E1828C0FE9}"/>
          </ac:spMkLst>
        </pc:spChg>
        <pc:spChg chg="add mod">
          <ac:chgData name="Karner Magdalena" userId="766f7f67-8d36-4bb0-9ed6-96d2a49cf8f2" providerId="ADAL" clId="{EF05375C-0C34-48DF-B941-07B8AE509F92}" dt="2023-07-12T13:04:49.210" v="873"/>
          <ac:spMkLst>
            <pc:docMk/>
            <pc:sldMk cId="3124112918" sldId="479"/>
            <ac:spMk id="31" creationId="{0CD47EF0-3CE0-E739-9D77-B1C2ACDEE4D1}"/>
          </ac:spMkLst>
        </pc:spChg>
        <pc:picChg chg="add del mod">
          <ac:chgData name="Karner Magdalena" userId="766f7f67-8d36-4bb0-9ed6-96d2a49cf8f2" providerId="ADAL" clId="{EF05375C-0C34-48DF-B941-07B8AE509F92}" dt="2023-07-12T12:46:05.535" v="709" actId="478"/>
          <ac:picMkLst>
            <pc:docMk/>
            <pc:sldMk cId="3124112918" sldId="479"/>
            <ac:picMk id="29" creationId="{4062E4DF-4533-2EA1-0E8F-15C9CFAE741A}"/>
          </ac:picMkLst>
        </pc:picChg>
        <pc:cxnChg chg="add mod">
          <ac:chgData name="Karner Magdalena" userId="766f7f67-8d36-4bb0-9ed6-96d2a49cf8f2" providerId="ADAL" clId="{EF05375C-0C34-48DF-B941-07B8AE509F92}" dt="2023-07-12T12:45:58.813" v="707"/>
          <ac:cxnSpMkLst>
            <pc:docMk/>
            <pc:sldMk cId="3124112918" sldId="479"/>
            <ac:cxnSpMk id="5" creationId="{EEEC5120-0866-FD50-F6C6-F2E3CB098878}"/>
          </ac:cxnSpMkLst>
        </pc:cxnChg>
        <pc:cxnChg chg="add mod">
          <ac:chgData name="Karner Magdalena" userId="766f7f67-8d36-4bb0-9ed6-96d2a49cf8f2" providerId="ADAL" clId="{EF05375C-0C34-48DF-B941-07B8AE509F92}" dt="2023-07-12T12:45:58.813" v="707"/>
          <ac:cxnSpMkLst>
            <pc:docMk/>
            <pc:sldMk cId="3124112918" sldId="479"/>
            <ac:cxnSpMk id="6" creationId="{514998D8-DD75-95A1-844E-34BFBABDDA92}"/>
          </ac:cxnSpMkLst>
        </pc:cxnChg>
        <pc:cxnChg chg="add mod">
          <ac:chgData name="Karner Magdalena" userId="766f7f67-8d36-4bb0-9ed6-96d2a49cf8f2" providerId="ADAL" clId="{EF05375C-0C34-48DF-B941-07B8AE509F92}" dt="2023-07-12T12:45:58.813" v="707"/>
          <ac:cxnSpMkLst>
            <pc:docMk/>
            <pc:sldMk cId="3124112918" sldId="479"/>
            <ac:cxnSpMk id="8" creationId="{02C89CFB-8DAA-B2FC-B1C0-2C774071B739}"/>
          </ac:cxnSpMkLst>
        </pc:cxnChg>
        <pc:cxnChg chg="add mod">
          <ac:chgData name="Karner Magdalena" userId="766f7f67-8d36-4bb0-9ed6-96d2a49cf8f2" providerId="ADAL" clId="{EF05375C-0C34-48DF-B941-07B8AE509F92}" dt="2023-07-12T12:45:58.813" v="707"/>
          <ac:cxnSpMkLst>
            <pc:docMk/>
            <pc:sldMk cId="3124112918" sldId="479"/>
            <ac:cxnSpMk id="9" creationId="{03793350-59D0-612E-7B6B-F1DB3387CCAE}"/>
          </ac:cxnSpMkLst>
        </pc:cxnChg>
        <pc:cxnChg chg="add mod">
          <ac:chgData name="Karner Magdalena" userId="766f7f67-8d36-4bb0-9ed6-96d2a49cf8f2" providerId="ADAL" clId="{EF05375C-0C34-48DF-B941-07B8AE509F92}" dt="2023-07-12T12:45:58.813" v="707"/>
          <ac:cxnSpMkLst>
            <pc:docMk/>
            <pc:sldMk cId="3124112918" sldId="479"/>
            <ac:cxnSpMk id="10" creationId="{233061F9-DB00-2042-BC03-0C14D0DB34C4}"/>
          </ac:cxnSpMkLst>
        </pc:cxnChg>
        <pc:cxnChg chg="add mod">
          <ac:chgData name="Karner Magdalena" userId="766f7f67-8d36-4bb0-9ed6-96d2a49cf8f2" providerId="ADAL" clId="{EF05375C-0C34-48DF-B941-07B8AE509F92}" dt="2023-07-12T12:45:58.813" v="707"/>
          <ac:cxnSpMkLst>
            <pc:docMk/>
            <pc:sldMk cId="3124112918" sldId="479"/>
            <ac:cxnSpMk id="11" creationId="{8B15D4AC-75FB-ABEB-0279-78C0FF01A1F8}"/>
          </ac:cxnSpMkLst>
        </pc:cxnChg>
        <pc:cxnChg chg="add mod">
          <ac:chgData name="Karner Magdalena" userId="766f7f67-8d36-4bb0-9ed6-96d2a49cf8f2" providerId="ADAL" clId="{EF05375C-0C34-48DF-B941-07B8AE509F92}" dt="2023-07-12T12:45:58.813" v="707"/>
          <ac:cxnSpMkLst>
            <pc:docMk/>
            <pc:sldMk cId="3124112918" sldId="479"/>
            <ac:cxnSpMk id="12" creationId="{9D1A9685-56D1-7BB1-AF5A-5FF4CE545E9F}"/>
          </ac:cxnSpMkLst>
        </pc:cxnChg>
        <pc:cxnChg chg="add mod">
          <ac:chgData name="Karner Magdalena" userId="766f7f67-8d36-4bb0-9ed6-96d2a49cf8f2" providerId="ADAL" clId="{EF05375C-0C34-48DF-B941-07B8AE509F92}" dt="2023-07-12T12:45:58.813" v="707"/>
          <ac:cxnSpMkLst>
            <pc:docMk/>
            <pc:sldMk cId="3124112918" sldId="479"/>
            <ac:cxnSpMk id="19" creationId="{A8CA076B-87FB-EC2E-703F-A808AD5F98F4}"/>
          </ac:cxnSpMkLst>
        </pc:cxnChg>
        <pc:cxnChg chg="add mod">
          <ac:chgData name="Karner Magdalena" userId="766f7f67-8d36-4bb0-9ed6-96d2a49cf8f2" providerId="ADAL" clId="{EF05375C-0C34-48DF-B941-07B8AE509F92}" dt="2023-07-12T12:45:58.813" v="707"/>
          <ac:cxnSpMkLst>
            <pc:docMk/>
            <pc:sldMk cId="3124112918" sldId="479"/>
            <ac:cxnSpMk id="20" creationId="{F00668FC-F40A-46DC-8814-2B59880DB24B}"/>
          </ac:cxnSpMkLst>
        </pc:cxnChg>
      </pc:sldChg>
      <pc:sldChg chg="addSp delSp modSp add del mod ord modNotesTx">
        <pc:chgData name="Karner Magdalena" userId="766f7f67-8d36-4bb0-9ed6-96d2a49cf8f2" providerId="ADAL" clId="{EF05375C-0C34-48DF-B941-07B8AE509F92}" dt="2023-07-12T13:24:51.812" v="1226" actId="478"/>
        <pc:sldMkLst>
          <pc:docMk/>
          <pc:sldMk cId="613105524" sldId="480"/>
        </pc:sldMkLst>
        <pc:spChg chg="del">
          <ac:chgData name="Karner Magdalena" userId="766f7f67-8d36-4bb0-9ed6-96d2a49cf8f2" providerId="ADAL" clId="{EF05375C-0C34-48DF-B941-07B8AE509F92}" dt="2023-07-12T12:49:45.876" v="735" actId="478"/>
          <ac:spMkLst>
            <pc:docMk/>
            <pc:sldMk cId="613105524" sldId="480"/>
            <ac:spMk id="2" creationId="{93A48420-AE59-16C1-CEF1-CB3C8AAD4B11}"/>
          </ac:spMkLst>
        </pc:spChg>
        <pc:spChg chg="del">
          <ac:chgData name="Karner Magdalena" userId="766f7f67-8d36-4bb0-9ed6-96d2a49cf8f2" providerId="ADAL" clId="{EF05375C-0C34-48DF-B941-07B8AE509F92}" dt="2023-07-12T12:49:48.303" v="736" actId="478"/>
          <ac:spMkLst>
            <pc:docMk/>
            <pc:sldMk cId="613105524" sldId="480"/>
            <ac:spMk id="3" creationId="{A8ECAC69-FC90-00D0-189F-ECA4AD00FE23}"/>
          </ac:spMkLst>
        </pc:spChg>
        <pc:spChg chg="add del mod">
          <ac:chgData name="Karner Magdalena" userId="766f7f67-8d36-4bb0-9ed6-96d2a49cf8f2" providerId="ADAL" clId="{EF05375C-0C34-48DF-B941-07B8AE509F92}" dt="2023-07-12T12:49:49.512" v="737" actId="478"/>
          <ac:spMkLst>
            <pc:docMk/>
            <pc:sldMk cId="613105524" sldId="480"/>
            <ac:spMk id="5" creationId="{28A8C2C4-FD32-CD5B-6C8F-4690620FFE47}"/>
          </ac:spMkLst>
        </pc:spChg>
        <pc:spChg chg="add mod">
          <ac:chgData name="Karner Magdalena" userId="766f7f67-8d36-4bb0-9ed6-96d2a49cf8f2" providerId="ADAL" clId="{EF05375C-0C34-48DF-B941-07B8AE509F92}" dt="2023-07-12T12:50:37.622" v="744" actId="207"/>
          <ac:spMkLst>
            <pc:docMk/>
            <pc:sldMk cId="613105524" sldId="480"/>
            <ac:spMk id="6" creationId="{73E8FBCB-C576-8683-54F4-C40E1BFB0C2B}"/>
          </ac:spMkLst>
        </pc:spChg>
        <pc:spChg chg="add mod">
          <ac:chgData name="Karner Magdalena" userId="766f7f67-8d36-4bb0-9ed6-96d2a49cf8f2" providerId="ADAL" clId="{EF05375C-0C34-48DF-B941-07B8AE509F92}" dt="2023-07-12T12:51:09.863" v="745" actId="1076"/>
          <ac:spMkLst>
            <pc:docMk/>
            <pc:sldMk cId="613105524" sldId="480"/>
            <ac:spMk id="8" creationId="{BA29B42A-65C4-DDD8-7A9F-59F0B3CAB735}"/>
          </ac:spMkLst>
        </pc:spChg>
        <pc:spChg chg="add del mod">
          <ac:chgData name="Karner Magdalena" userId="766f7f67-8d36-4bb0-9ed6-96d2a49cf8f2" providerId="ADAL" clId="{EF05375C-0C34-48DF-B941-07B8AE509F92}" dt="2023-07-12T13:24:51.812" v="1226" actId="478"/>
          <ac:spMkLst>
            <pc:docMk/>
            <pc:sldMk cId="613105524" sldId="480"/>
            <ac:spMk id="9" creationId="{3A74EEAA-3866-4475-D428-96CA435D5A7C}"/>
          </ac:spMkLst>
        </pc:spChg>
      </pc:sldChg>
      <pc:sldChg chg="add del">
        <pc:chgData name="Karner Magdalena" userId="766f7f67-8d36-4bb0-9ed6-96d2a49cf8f2" providerId="ADAL" clId="{EF05375C-0C34-48DF-B941-07B8AE509F92}" dt="2023-07-12T13:12:20.744" v="1062" actId="47"/>
        <pc:sldMkLst>
          <pc:docMk/>
          <pc:sldMk cId="2923850795" sldId="481"/>
        </pc:sldMkLst>
      </pc:sldChg>
      <pc:sldChg chg="addSp delSp modSp add mod ord modNotesTx">
        <pc:chgData name="Karner Magdalena" userId="766f7f67-8d36-4bb0-9ed6-96d2a49cf8f2" providerId="ADAL" clId="{EF05375C-0C34-48DF-B941-07B8AE509F92}" dt="2023-07-12T13:26:41.359" v="1319" actId="20577"/>
        <pc:sldMkLst>
          <pc:docMk/>
          <pc:sldMk cId="3895708716" sldId="482"/>
        </pc:sldMkLst>
        <pc:spChg chg="add mod">
          <ac:chgData name="Karner Magdalena" userId="766f7f67-8d36-4bb0-9ed6-96d2a49cf8f2" providerId="ADAL" clId="{EF05375C-0C34-48DF-B941-07B8AE509F92}" dt="2023-07-12T13:19:56.680" v="1207" actId="790"/>
          <ac:spMkLst>
            <pc:docMk/>
            <pc:sldMk cId="3895708716" sldId="482"/>
            <ac:spMk id="3" creationId="{1DCA6C93-CCCF-03C1-1948-AD215310AA31}"/>
          </ac:spMkLst>
        </pc:spChg>
        <pc:spChg chg="del">
          <ac:chgData name="Karner Magdalena" userId="766f7f67-8d36-4bb0-9ed6-96d2a49cf8f2" providerId="ADAL" clId="{EF05375C-0C34-48DF-B941-07B8AE509F92}" dt="2023-07-12T13:10:14.757" v="1003" actId="478"/>
          <ac:spMkLst>
            <pc:docMk/>
            <pc:sldMk cId="3895708716" sldId="482"/>
            <ac:spMk id="4" creationId="{045E5F7D-FA86-B57F-91A5-FD18546B21A7}"/>
          </ac:spMkLst>
        </pc:spChg>
        <pc:spChg chg="del">
          <ac:chgData name="Karner Magdalena" userId="766f7f67-8d36-4bb0-9ed6-96d2a49cf8f2" providerId="ADAL" clId="{EF05375C-0C34-48DF-B941-07B8AE509F92}" dt="2023-07-12T13:10:19.391" v="1006" actId="478"/>
          <ac:spMkLst>
            <pc:docMk/>
            <pc:sldMk cId="3895708716" sldId="482"/>
            <ac:spMk id="5" creationId="{F47CC60B-7E09-FDB0-523F-1DF78E873DD7}"/>
          </ac:spMkLst>
        </pc:spChg>
        <pc:spChg chg="del">
          <ac:chgData name="Karner Magdalena" userId="766f7f67-8d36-4bb0-9ed6-96d2a49cf8f2" providerId="ADAL" clId="{EF05375C-0C34-48DF-B941-07B8AE509F92}" dt="2023-07-12T13:10:16.402" v="1004" actId="478"/>
          <ac:spMkLst>
            <pc:docMk/>
            <pc:sldMk cId="3895708716" sldId="482"/>
            <ac:spMk id="6" creationId="{B41E397D-B071-5184-58F7-5C3AC1281D31}"/>
          </ac:spMkLst>
        </pc:spChg>
        <pc:spChg chg="del">
          <ac:chgData name="Karner Magdalena" userId="766f7f67-8d36-4bb0-9ed6-96d2a49cf8f2" providerId="ADAL" clId="{EF05375C-0C34-48DF-B941-07B8AE509F92}" dt="2023-07-12T13:10:17.811" v="1005" actId="478"/>
          <ac:spMkLst>
            <pc:docMk/>
            <pc:sldMk cId="3895708716" sldId="482"/>
            <ac:spMk id="7" creationId="{91D0805E-290B-B621-3985-F3FCAAAA6D98}"/>
          </ac:spMkLst>
        </pc:spChg>
        <pc:graphicFrameChg chg="add mod">
          <ac:chgData name="Karner Magdalena" userId="766f7f67-8d36-4bb0-9ed6-96d2a49cf8f2" providerId="ADAL" clId="{EF05375C-0C34-48DF-B941-07B8AE509F92}" dt="2023-07-12T13:26:41.359" v="1319" actId="20577"/>
          <ac:graphicFrameMkLst>
            <pc:docMk/>
            <pc:sldMk cId="3895708716" sldId="482"/>
            <ac:graphicFrameMk id="2" creationId="{7AEE2533-C450-63D4-0A77-4577BE4631CB}"/>
          </ac:graphicFrameMkLst>
        </pc:graphicFrameChg>
      </pc:sldChg>
      <pc:sldMasterChg chg="add del addSldLayout delSldLayout">
        <pc:chgData name="Karner Magdalena" userId="766f7f67-8d36-4bb0-9ed6-96d2a49cf8f2" providerId="ADAL" clId="{EF05375C-0C34-48DF-B941-07B8AE509F92}" dt="2023-07-12T13:15:26.188" v="1090" actId="47"/>
        <pc:sldMasterMkLst>
          <pc:docMk/>
          <pc:sldMasterMk cId="1596862549" sldId="2147483683"/>
        </pc:sldMasterMkLst>
        <pc:sldLayoutChg chg="add del">
          <pc:chgData name="Karner Magdalena" userId="766f7f67-8d36-4bb0-9ed6-96d2a49cf8f2" providerId="ADAL" clId="{EF05375C-0C34-48DF-B941-07B8AE509F92}" dt="2023-07-12T13:15:26.188" v="1090" actId="47"/>
          <pc:sldLayoutMkLst>
            <pc:docMk/>
            <pc:sldMasterMk cId="1596862549" sldId="2147483683"/>
            <pc:sldLayoutMk cId="939941038" sldId="2147483684"/>
          </pc:sldLayoutMkLst>
        </pc:sldLayoutChg>
        <pc:sldLayoutChg chg="add del">
          <pc:chgData name="Karner Magdalena" userId="766f7f67-8d36-4bb0-9ed6-96d2a49cf8f2" providerId="ADAL" clId="{EF05375C-0C34-48DF-B941-07B8AE509F92}" dt="2023-07-12T13:15:26.188" v="1090" actId="47"/>
          <pc:sldLayoutMkLst>
            <pc:docMk/>
            <pc:sldMasterMk cId="1596862549" sldId="2147483683"/>
            <pc:sldLayoutMk cId="237600239" sldId="2147483685"/>
          </pc:sldLayoutMkLst>
        </pc:sldLayoutChg>
        <pc:sldLayoutChg chg="add del">
          <pc:chgData name="Karner Magdalena" userId="766f7f67-8d36-4bb0-9ed6-96d2a49cf8f2" providerId="ADAL" clId="{EF05375C-0C34-48DF-B941-07B8AE509F92}" dt="2023-07-12T13:15:26.188" v="1090" actId="47"/>
          <pc:sldLayoutMkLst>
            <pc:docMk/>
            <pc:sldMasterMk cId="1596862549" sldId="2147483683"/>
            <pc:sldLayoutMk cId="3994078914" sldId="2147483686"/>
          </pc:sldLayoutMkLst>
        </pc:sldLayoutChg>
        <pc:sldLayoutChg chg="add del">
          <pc:chgData name="Karner Magdalena" userId="766f7f67-8d36-4bb0-9ed6-96d2a49cf8f2" providerId="ADAL" clId="{EF05375C-0C34-48DF-B941-07B8AE509F92}" dt="2023-07-12T13:15:26.188" v="1090" actId="47"/>
          <pc:sldLayoutMkLst>
            <pc:docMk/>
            <pc:sldMasterMk cId="1596862549" sldId="2147483683"/>
            <pc:sldLayoutMk cId="1879492121" sldId="2147483687"/>
          </pc:sldLayoutMkLst>
        </pc:sldLayoutChg>
        <pc:sldLayoutChg chg="add del">
          <pc:chgData name="Karner Magdalena" userId="766f7f67-8d36-4bb0-9ed6-96d2a49cf8f2" providerId="ADAL" clId="{EF05375C-0C34-48DF-B941-07B8AE509F92}" dt="2023-07-12T13:15:26.188" v="1090" actId="47"/>
          <pc:sldLayoutMkLst>
            <pc:docMk/>
            <pc:sldMasterMk cId="1596862549" sldId="2147483683"/>
            <pc:sldLayoutMk cId="666023419" sldId="2147483688"/>
          </pc:sldLayoutMkLst>
        </pc:sldLayoutChg>
        <pc:sldLayoutChg chg="add del">
          <pc:chgData name="Karner Magdalena" userId="766f7f67-8d36-4bb0-9ed6-96d2a49cf8f2" providerId="ADAL" clId="{EF05375C-0C34-48DF-B941-07B8AE509F92}" dt="2023-07-12T13:15:26.188" v="1090" actId="47"/>
          <pc:sldLayoutMkLst>
            <pc:docMk/>
            <pc:sldMasterMk cId="1596862549" sldId="2147483683"/>
            <pc:sldLayoutMk cId="331527249" sldId="2147483689"/>
          </pc:sldLayoutMkLst>
        </pc:sldLayoutChg>
        <pc:sldLayoutChg chg="add del">
          <pc:chgData name="Karner Magdalena" userId="766f7f67-8d36-4bb0-9ed6-96d2a49cf8f2" providerId="ADAL" clId="{EF05375C-0C34-48DF-B941-07B8AE509F92}" dt="2023-07-12T13:15:26.188" v="1090" actId="47"/>
          <pc:sldLayoutMkLst>
            <pc:docMk/>
            <pc:sldMasterMk cId="1596862549" sldId="2147483683"/>
            <pc:sldLayoutMk cId="4116401690" sldId="2147483690"/>
          </pc:sldLayoutMkLst>
        </pc:sldLayoutChg>
        <pc:sldLayoutChg chg="add del">
          <pc:chgData name="Karner Magdalena" userId="766f7f67-8d36-4bb0-9ed6-96d2a49cf8f2" providerId="ADAL" clId="{EF05375C-0C34-48DF-B941-07B8AE509F92}" dt="2023-07-12T13:15:26.188" v="1090" actId="47"/>
          <pc:sldLayoutMkLst>
            <pc:docMk/>
            <pc:sldMasterMk cId="1596862549" sldId="2147483683"/>
            <pc:sldLayoutMk cId="233484564" sldId="2147483691"/>
          </pc:sldLayoutMkLst>
        </pc:sldLayoutChg>
        <pc:sldLayoutChg chg="add del">
          <pc:chgData name="Karner Magdalena" userId="766f7f67-8d36-4bb0-9ed6-96d2a49cf8f2" providerId="ADAL" clId="{EF05375C-0C34-48DF-B941-07B8AE509F92}" dt="2023-07-12T13:15:26.188" v="1090" actId="47"/>
          <pc:sldLayoutMkLst>
            <pc:docMk/>
            <pc:sldMasterMk cId="1596862549" sldId="2147483683"/>
            <pc:sldLayoutMk cId="949594532" sldId="2147483692"/>
          </pc:sldLayoutMkLst>
        </pc:sldLayoutChg>
        <pc:sldLayoutChg chg="add del">
          <pc:chgData name="Karner Magdalena" userId="766f7f67-8d36-4bb0-9ed6-96d2a49cf8f2" providerId="ADAL" clId="{EF05375C-0C34-48DF-B941-07B8AE509F92}" dt="2023-07-12T13:15:26.188" v="1090" actId="47"/>
          <pc:sldLayoutMkLst>
            <pc:docMk/>
            <pc:sldMasterMk cId="1596862549" sldId="2147483683"/>
            <pc:sldLayoutMk cId="3178811518" sldId="2147483693"/>
          </pc:sldLayoutMkLst>
        </pc:sldLayoutChg>
        <pc:sldLayoutChg chg="add del">
          <pc:chgData name="Karner Magdalena" userId="766f7f67-8d36-4bb0-9ed6-96d2a49cf8f2" providerId="ADAL" clId="{EF05375C-0C34-48DF-B941-07B8AE509F92}" dt="2023-07-12T13:15:26.188" v="1090" actId="47"/>
          <pc:sldLayoutMkLst>
            <pc:docMk/>
            <pc:sldMasterMk cId="1596862549" sldId="2147483683"/>
            <pc:sldLayoutMk cId="3198959555" sldId="2147483694"/>
          </pc:sldLayoutMkLst>
        </pc:sldLayoutChg>
        <pc:sldLayoutChg chg="add del">
          <pc:chgData name="Karner Magdalena" userId="766f7f67-8d36-4bb0-9ed6-96d2a49cf8f2" providerId="ADAL" clId="{EF05375C-0C34-48DF-B941-07B8AE509F92}" dt="2023-07-12T13:15:26.188" v="1090" actId="47"/>
          <pc:sldLayoutMkLst>
            <pc:docMk/>
            <pc:sldMasterMk cId="1596862549" sldId="2147483683"/>
            <pc:sldLayoutMk cId="1309475415" sldId="2147483695"/>
          </pc:sldLayoutMkLst>
        </pc:sldLayoutChg>
      </pc:sldMasterChg>
    </pc:docChg>
  </pc:docChgLst>
  <pc:docChgLst>
    <pc:chgData name="Karner Magdalena" userId="766f7f67-8d36-4bb0-9ed6-96d2a49cf8f2" providerId="ADAL" clId="{4DA8845F-04B2-48A4-8031-3EA3AB64ACD2}"/>
    <pc:docChg chg="modSld">
      <pc:chgData name="Karner Magdalena" userId="766f7f67-8d36-4bb0-9ed6-96d2a49cf8f2" providerId="ADAL" clId="{4DA8845F-04B2-48A4-8031-3EA3AB64ACD2}" dt="2023-08-09T12:38:42.690" v="16" actId="5793"/>
      <pc:docMkLst>
        <pc:docMk/>
      </pc:docMkLst>
      <pc:sldChg chg="modSp mod modNotesTx">
        <pc:chgData name="Karner Magdalena" userId="766f7f67-8d36-4bb0-9ed6-96d2a49cf8f2" providerId="ADAL" clId="{4DA8845F-04B2-48A4-8031-3EA3AB64ACD2}" dt="2023-08-09T12:36:24.868" v="12" actId="20577"/>
        <pc:sldMkLst>
          <pc:docMk/>
          <pc:sldMk cId="963846001" sldId="471"/>
        </pc:sldMkLst>
        <pc:spChg chg="mod">
          <ac:chgData name="Karner Magdalena" userId="766f7f67-8d36-4bb0-9ed6-96d2a49cf8f2" providerId="ADAL" clId="{4DA8845F-04B2-48A4-8031-3EA3AB64ACD2}" dt="2023-08-09T12:36:24.868" v="12" actId="20577"/>
          <ac:spMkLst>
            <pc:docMk/>
            <pc:sldMk cId="963846001" sldId="471"/>
            <ac:spMk id="5" creationId="{F47CC60B-7E09-FDB0-523F-1DF78E873DD7}"/>
          </ac:spMkLst>
        </pc:spChg>
      </pc:sldChg>
      <pc:sldChg chg="modSp mod">
        <pc:chgData name="Karner Magdalena" userId="766f7f67-8d36-4bb0-9ed6-96d2a49cf8f2" providerId="ADAL" clId="{4DA8845F-04B2-48A4-8031-3EA3AB64ACD2}" dt="2023-08-09T12:38:42.690" v="16" actId="5793"/>
        <pc:sldMkLst>
          <pc:docMk/>
          <pc:sldMk cId="2321138677" sldId="478"/>
        </pc:sldMkLst>
        <pc:spChg chg="mod">
          <ac:chgData name="Karner Magdalena" userId="766f7f67-8d36-4bb0-9ed6-96d2a49cf8f2" providerId="ADAL" clId="{4DA8845F-04B2-48A4-8031-3EA3AB64ACD2}" dt="2023-08-09T12:38:42.690" v="16" actId="5793"/>
          <ac:spMkLst>
            <pc:docMk/>
            <pc:sldMk cId="2321138677" sldId="478"/>
            <ac:spMk id="5" creationId="{347B84A2-8E94-FD2A-FE86-CAD3A99F0E90}"/>
          </ac:spMkLst>
        </pc:spChg>
      </pc:sldChg>
      <pc:sldChg chg="modSp">
        <pc:chgData name="Karner Magdalena" userId="766f7f67-8d36-4bb0-9ed6-96d2a49cf8f2" providerId="ADAL" clId="{4DA8845F-04B2-48A4-8031-3EA3AB64ACD2}" dt="2023-08-09T12:34:47.718" v="7" actId="20577"/>
        <pc:sldMkLst>
          <pc:docMk/>
          <pc:sldMk cId="3895708716" sldId="482"/>
        </pc:sldMkLst>
        <pc:graphicFrameChg chg="mod">
          <ac:chgData name="Karner Magdalena" userId="766f7f67-8d36-4bb0-9ed6-96d2a49cf8f2" providerId="ADAL" clId="{4DA8845F-04B2-48A4-8031-3EA3AB64ACD2}" dt="2023-08-09T12:34:47.718" v="7" actId="20577"/>
          <ac:graphicFrameMkLst>
            <pc:docMk/>
            <pc:sldMk cId="3895708716" sldId="482"/>
            <ac:graphicFrameMk id="2" creationId="{7AEE2533-C450-63D4-0A77-4577BE4631CB}"/>
          </ac:graphicFrameMkLst>
        </pc:graphicFrameChg>
      </pc:sldChg>
    </pc:docChg>
  </pc:docChgLst>
  <pc:docChgLst>
    <pc:chgData name="Deutinger Natasa" userId="37f92c01-d6ab-49ff-bfc7-1e7246cd9fe1" providerId="ADAL" clId="{354BD9D5-84FC-4D13-97CF-3CAF24A96524}"/>
    <pc:docChg chg="modSld">
      <pc:chgData name="Deutinger Natasa" userId="37f92c01-d6ab-49ff-bfc7-1e7246cd9fe1" providerId="ADAL" clId="{354BD9D5-84FC-4D13-97CF-3CAF24A96524}" dt="2023-08-01T11:43:21.609" v="5" actId="20577"/>
      <pc:docMkLst>
        <pc:docMk/>
      </pc:docMkLst>
      <pc:sldChg chg="modSp mod">
        <pc:chgData name="Deutinger Natasa" userId="37f92c01-d6ab-49ff-bfc7-1e7246cd9fe1" providerId="ADAL" clId="{354BD9D5-84FC-4D13-97CF-3CAF24A96524}" dt="2023-08-01T11:43:21.609" v="5" actId="20577"/>
        <pc:sldMkLst>
          <pc:docMk/>
          <pc:sldMk cId="3320845293" sldId="484"/>
        </pc:sldMkLst>
        <pc:spChg chg="mod">
          <ac:chgData name="Deutinger Natasa" userId="37f92c01-d6ab-49ff-bfc7-1e7246cd9fe1" providerId="ADAL" clId="{354BD9D5-84FC-4D13-97CF-3CAF24A96524}" dt="2023-08-01T11:43:16.295" v="1" actId="20577"/>
          <ac:spMkLst>
            <pc:docMk/>
            <pc:sldMk cId="3320845293" sldId="484"/>
            <ac:spMk id="15" creationId="{8C993EE2-E622-BCD0-3A96-9D8BAE22F188}"/>
          </ac:spMkLst>
        </pc:spChg>
        <pc:spChg chg="mod">
          <ac:chgData name="Deutinger Natasa" userId="37f92c01-d6ab-49ff-bfc7-1e7246cd9fe1" providerId="ADAL" clId="{354BD9D5-84FC-4D13-97CF-3CAF24A96524}" dt="2023-08-01T11:43:19.464" v="3" actId="20577"/>
          <ac:spMkLst>
            <pc:docMk/>
            <pc:sldMk cId="3320845293" sldId="484"/>
            <ac:spMk id="16" creationId="{2CD0E857-F011-7D23-22FA-DE5F353C2291}"/>
          </ac:spMkLst>
        </pc:spChg>
        <pc:spChg chg="mod">
          <ac:chgData name="Deutinger Natasa" userId="37f92c01-d6ab-49ff-bfc7-1e7246cd9fe1" providerId="ADAL" clId="{354BD9D5-84FC-4D13-97CF-3CAF24A96524}" dt="2023-08-01T11:43:21.609" v="5" actId="20577"/>
          <ac:spMkLst>
            <pc:docMk/>
            <pc:sldMk cId="3320845293" sldId="484"/>
            <ac:spMk id="17" creationId="{EBC40518-2584-7FE1-A0D2-D25713DB499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92AA55-689B-4E18-B995-D5E75C19F2F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06213B-A9EC-4DE0-86E3-29D1576E67B3}">
      <dgm:prSet/>
      <dgm:spPr>
        <a:solidFill>
          <a:srgbClr val="31B7BC"/>
        </a:solidFill>
      </dgm:spPr>
      <dgm:t>
        <a:bodyPr/>
        <a:lstStyle/>
        <a:p>
          <a:r>
            <a:rPr lang="de-DE" dirty="0">
              <a:latin typeface="Sugo"/>
            </a:rPr>
            <a:t>Das Pitchdeck repräsentiert deine Projektidee bzw. dein (zukünftiges) Unternehmen.</a:t>
          </a:r>
          <a:endParaRPr lang="en-US" dirty="0">
            <a:latin typeface="Sugo"/>
          </a:endParaRPr>
        </a:p>
      </dgm:t>
    </dgm:pt>
    <dgm:pt modelId="{55524352-880D-48E4-A447-6C1BF0F5493B}" type="parTrans" cxnId="{1627596F-8493-4CD6-BEB8-D9E85F02314A}">
      <dgm:prSet/>
      <dgm:spPr/>
      <dgm:t>
        <a:bodyPr/>
        <a:lstStyle/>
        <a:p>
          <a:endParaRPr lang="en-US"/>
        </a:p>
      </dgm:t>
    </dgm:pt>
    <dgm:pt modelId="{6C024086-269D-4005-9B7B-1291235B68BA}" type="sibTrans" cxnId="{1627596F-8493-4CD6-BEB8-D9E85F02314A}">
      <dgm:prSet/>
      <dgm:spPr/>
      <dgm:t>
        <a:bodyPr/>
        <a:lstStyle/>
        <a:p>
          <a:endParaRPr lang="en-US"/>
        </a:p>
      </dgm:t>
    </dgm:pt>
    <dgm:pt modelId="{9D2ECF3C-3CC1-46DB-84F8-61EF3FFD514C}">
      <dgm:prSet/>
      <dgm:spPr>
        <a:noFill/>
        <a:ln>
          <a:solidFill>
            <a:srgbClr val="31B7BC"/>
          </a:solidFill>
        </a:ln>
      </dgm:spPr>
      <dgm:t>
        <a:bodyPr/>
        <a:lstStyle/>
        <a:p>
          <a:r>
            <a:rPr lang="de-DE">
              <a:latin typeface="Sugo"/>
            </a:rPr>
            <a:t>Layout und Darstellung sollen dein Projekt/dein (zukünftiges) Unternehmen widerspiegeln.</a:t>
          </a:r>
          <a:endParaRPr lang="en-US">
            <a:latin typeface="Sugo"/>
          </a:endParaRPr>
        </a:p>
      </dgm:t>
    </dgm:pt>
    <dgm:pt modelId="{3F2AA92A-984B-4EE1-8F8B-51CAFB3FC457}" type="parTrans" cxnId="{AD2BDC09-FEFD-40CA-B186-EFAA8CC8D0C0}">
      <dgm:prSet/>
      <dgm:spPr/>
      <dgm:t>
        <a:bodyPr/>
        <a:lstStyle/>
        <a:p>
          <a:endParaRPr lang="en-US"/>
        </a:p>
      </dgm:t>
    </dgm:pt>
    <dgm:pt modelId="{B6A4557E-2875-42D6-BDA6-7BE6AEB25B38}" type="sibTrans" cxnId="{AD2BDC09-FEFD-40CA-B186-EFAA8CC8D0C0}">
      <dgm:prSet/>
      <dgm:spPr/>
      <dgm:t>
        <a:bodyPr/>
        <a:lstStyle/>
        <a:p>
          <a:endParaRPr lang="en-US"/>
        </a:p>
      </dgm:t>
    </dgm:pt>
    <dgm:pt modelId="{CF95D0C1-4270-465B-A371-CCD1544D6662}">
      <dgm:prSet/>
      <dgm:spPr>
        <a:noFill/>
        <a:ln>
          <a:solidFill>
            <a:srgbClr val="31B7BC"/>
          </a:solidFill>
        </a:ln>
      </dgm:spPr>
      <dgm:t>
        <a:bodyPr/>
        <a:lstStyle/>
        <a:p>
          <a:r>
            <a:rPr lang="de-DE">
              <a:latin typeface="Sugo"/>
            </a:rPr>
            <a:t>Reihenfolge soll deinem roten Faden entsprechen.</a:t>
          </a:r>
          <a:endParaRPr lang="en-US">
            <a:latin typeface="Sugo"/>
          </a:endParaRPr>
        </a:p>
      </dgm:t>
    </dgm:pt>
    <dgm:pt modelId="{46BA74BB-709D-4E72-9BB6-1B293B5E4664}" type="parTrans" cxnId="{35FA840F-90C0-4158-B8CD-4C7787582BE9}">
      <dgm:prSet/>
      <dgm:spPr/>
      <dgm:t>
        <a:bodyPr/>
        <a:lstStyle/>
        <a:p>
          <a:endParaRPr lang="en-US"/>
        </a:p>
      </dgm:t>
    </dgm:pt>
    <dgm:pt modelId="{5404DFAE-F25B-4C53-869B-BF657B456B13}" type="sibTrans" cxnId="{35FA840F-90C0-4158-B8CD-4C7787582BE9}">
      <dgm:prSet/>
      <dgm:spPr/>
      <dgm:t>
        <a:bodyPr/>
        <a:lstStyle/>
        <a:p>
          <a:endParaRPr lang="en-US"/>
        </a:p>
      </dgm:t>
    </dgm:pt>
    <dgm:pt modelId="{835D239C-E851-4998-85F2-D500E0011012}">
      <dgm:prSet/>
      <dgm:spPr>
        <a:noFill/>
        <a:ln>
          <a:solidFill>
            <a:srgbClr val="31B7BC"/>
          </a:solidFill>
        </a:ln>
      </dgm:spPr>
      <dgm:t>
        <a:bodyPr/>
        <a:lstStyle/>
        <a:p>
          <a:r>
            <a:rPr lang="de-DE">
              <a:latin typeface="Sugo"/>
            </a:rPr>
            <a:t>Erzähle deine Geschichte.</a:t>
          </a:r>
          <a:endParaRPr lang="en-US">
            <a:latin typeface="Sugo"/>
          </a:endParaRPr>
        </a:p>
      </dgm:t>
    </dgm:pt>
    <dgm:pt modelId="{E3163AF1-31F4-4694-AD47-68EE8D93CCA1}" type="parTrans" cxnId="{4ED34997-949D-42CB-8FD6-12713551D128}">
      <dgm:prSet/>
      <dgm:spPr/>
      <dgm:t>
        <a:bodyPr/>
        <a:lstStyle/>
        <a:p>
          <a:endParaRPr lang="en-US"/>
        </a:p>
      </dgm:t>
    </dgm:pt>
    <dgm:pt modelId="{EA71D998-0C1A-4858-875F-17D777A21A19}" type="sibTrans" cxnId="{4ED34997-949D-42CB-8FD6-12713551D128}">
      <dgm:prSet/>
      <dgm:spPr/>
      <dgm:t>
        <a:bodyPr/>
        <a:lstStyle/>
        <a:p>
          <a:endParaRPr lang="en-US"/>
        </a:p>
      </dgm:t>
    </dgm:pt>
    <dgm:pt modelId="{81E3984D-3FDD-45BD-BE0B-9A6AAC6A7C11}">
      <dgm:prSet/>
      <dgm:spPr>
        <a:solidFill>
          <a:srgbClr val="31B7BC"/>
        </a:solidFill>
      </dgm:spPr>
      <dgm:t>
        <a:bodyPr/>
        <a:lstStyle/>
        <a:p>
          <a:r>
            <a:rPr lang="de-DE" dirty="0">
              <a:latin typeface="Sugo"/>
            </a:rPr>
            <a:t>Die Folien sollen Kernbotschaften enthalten.</a:t>
          </a:r>
          <a:endParaRPr lang="en-US" dirty="0">
            <a:latin typeface="Sugo"/>
          </a:endParaRPr>
        </a:p>
      </dgm:t>
    </dgm:pt>
    <dgm:pt modelId="{55F2F452-90B1-4B65-AF63-CEE796D7F6AA}" type="parTrans" cxnId="{E001F622-0687-4C34-90E6-CC7F07AFE321}">
      <dgm:prSet/>
      <dgm:spPr/>
      <dgm:t>
        <a:bodyPr/>
        <a:lstStyle/>
        <a:p>
          <a:endParaRPr lang="en-US"/>
        </a:p>
      </dgm:t>
    </dgm:pt>
    <dgm:pt modelId="{4D159F12-A474-4CA2-8C9E-3DC6FDD37B7B}" type="sibTrans" cxnId="{E001F622-0687-4C34-90E6-CC7F07AFE321}">
      <dgm:prSet/>
      <dgm:spPr/>
      <dgm:t>
        <a:bodyPr/>
        <a:lstStyle/>
        <a:p>
          <a:endParaRPr lang="en-US"/>
        </a:p>
      </dgm:t>
    </dgm:pt>
    <dgm:pt modelId="{78A2D5A8-F05F-428A-8B26-AD40675EDDE9}">
      <dgm:prSet/>
      <dgm:spPr>
        <a:ln>
          <a:solidFill>
            <a:srgbClr val="31B7BC"/>
          </a:solidFill>
        </a:ln>
      </dgm:spPr>
      <dgm:t>
        <a:bodyPr/>
        <a:lstStyle/>
        <a:p>
          <a:r>
            <a:rPr lang="de-DE" dirty="0">
              <a:latin typeface="Sugo"/>
            </a:rPr>
            <a:t>Die Themen der nachfolgenden Folien sollen alle abgedeckt sein.</a:t>
          </a:r>
          <a:endParaRPr lang="en-US" dirty="0">
            <a:latin typeface="Sugo"/>
          </a:endParaRPr>
        </a:p>
      </dgm:t>
    </dgm:pt>
    <dgm:pt modelId="{2D466EF2-3163-4B09-B928-5D6EDE115363}" type="parTrans" cxnId="{17D57317-86E1-4153-B2A6-651EE58C0F82}">
      <dgm:prSet/>
      <dgm:spPr/>
      <dgm:t>
        <a:bodyPr/>
        <a:lstStyle/>
        <a:p>
          <a:endParaRPr lang="en-US"/>
        </a:p>
      </dgm:t>
    </dgm:pt>
    <dgm:pt modelId="{C5144FBA-25CA-46B0-BF77-6AAECAAF48EA}" type="sibTrans" cxnId="{17D57317-86E1-4153-B2A6-651EE58C0F82}">
      <dgm:prSet/>
      <dgm:spPr/>
      <dgm:t>
        <a:bodyPr/>
        <a:lstStyle/>
        <a:p>
          <a:endParaRPr lang="en-US"/>
        </a:p>
      </dgm:t>
    </dgm:pt>
    <dgm:pt modelId="{BC2671C3-FB3D-4DAB-B88E-800B03D3CCDC}">
      <dgm:prSet/>
      <dgm:spPr>
        <a:ln>
          <a:solidFill>
            <a:srgbClr val="31B7BC"/>
          </a:solidFill>
        </a:ln>
      </dgm:spPr>
      <dgm:t>
        <a:bodyPr/>
        <a:lstStyle/>
        <a:p>
          <a:r>
            <a:rPr lang="de-DE" dirty="0">
              <a:latin typeface="Sugo"/>
            </a:rPr>
            <a:t>Die gelb-hinterlegten "Notizen" auf den nachfolgenden Folien dienen als Leitlinie.</a:t>
          </a:r>
          <a:endParaRPr lang="en-US" dirty="0">
            <a:latin typeface="Sugo"/>
          </a:endParaRPr>
        </a:p>
      </dgm:t>
    </dgm:pt>
    <dgm:pt modelId="{F8DB4A5D-D4F6-4B33-9BED-7E8938CAC074}" type="parTrans" cxnId="{65A471CA-6814-411E-90A9-01988CF9D46E}">
      <dgm:prSet/>
      <dgm:spPr/>
      <dgm:t>
        <a:bodyPr/>
        <a:lstStyle/>
        <a:p>
          <a:endParaRPr lang="en-US"/>
        </a:p>
      </dgm:t>
    </dgm:pt>
    <dgm:pt modelId="{E835F71A-550C-4F70-9880-5F7505483B48}" type="sibTrans" cxnId="{65A471CA-6814-411E-90A9-01988CF9D46E}">
      <dgm:prSet/>
      <dgm:spPr/>
      <dgm:t>
        <a:bodyPr/>
        <a:lstStyle/>
        <a:p>
          <a:endParaRPr lang="en-US"/>
        </a:p>
      </dgm:t>
    </dgm:pt>
    <dgm:pt modelId="{B3CFE69A-C3ED-49B2-AFB2-2526BCDA9EBF}">
      <dgm:prSet/>
      <dgm:spPr>
        <a:ln>
          <a:solidFill>
            <a:srgbClr val="31B7BC"/>
          </a:solidFill>
        </a:ln>
      </dgm:spPr>
      <dgm:t>
        <a:bodyPr/>
        <a:lstStyle/>
        <a:p>
          <a:r>
            <a:rPr lang="de-DE" dirty="0">
              <a:latin typeface="Sugo"/>
            </a:rPr>
            <a:t>Weitere Details bitte in den Notizen zu den Folien ergänzen. Was du mündlich dazu sagen würdest, kann in die Notizen.</a:t>
          </a:r>
          <a:endParaRPr lang="en-US" dirty="0">
            <a:latin typeface="Sugo"/>
          </a:endParaRPr>
        </a:p>
      </dgm:t>
    </dgm:pt>
    <dgm:pt modelId="{4387CAE8-5634-4589-B5CB-A7BC69D61451}" type="parTrans" cxnId="{395DB441-69F4-40CC-B33A-866E54462982}">
      <dgm:prSet/>
      <dgm:spPr/>
      <dgm:t>
        <a:bodyPr/>
        <a:lstStyle/>
        <a:p>
          <a:endParaRPr lang="en-US"/>
        </a:p>
      </dgm:t>
    </dgm:pt>
    <dgm:pt modelId="{2B06FDE5-1E65-4BAF-9C15-E8C8ACA57779}" type="sibTrans" cxnId="{395DB441-69F4-40CC-B33A-866E54462982}">
      <dgm:prSet/>
      <dgm:spPr/>
      <dgm:t>
        <a:bodyPr/>
        <a:lstStyle/>
        <a:p>
          <a:endParaRPr lang="en-US"/>
        </a:p>
      </dgm:t>
    </dgm:pt>
    <dgm:pt modelId="{9EA6CAA0-19E3-4012-8606-A0D4BECC045A}">
      <dgm:prSet/>
      <dgm:spPr>
        <a:solidFill>
          <a:srgbClr val="31B7BC"/>
        </a:solidFill>
      </dgm:spPr>
      <dgm:t>
        <a:bodyPr/>
        <a:lstStyle/>
        <a:p>
          <a:r>
            <a:rPr lang="de-DE" dirty="0">
              <a:latin typeface="Sugo"/>
            </a:rPr>
            <a:t>Die Jury erhält das kommentierte Pitchdeck.</a:t>
          </a:r>
          <a:endParaRPr lang="en-US" dirty="0">
            <a:latin typeface="Sugo"/>
          </a:endParaRPr>
        </a:p>
      </dgm:t>
    </dgm:pt>
    <dgm:pt modelId="{5F9904BE-D0AE-46A6-8E16-CE7D05D1A29E}" type="parTrans" cxnId="{11AFBBFA-84A5-40DB-8714-6520D7C7A04F}">
      <dgm:prSet/>
      <dgm:spPr/>
      <dgm:t>
        <a:bodyPr/>
        <a:lstStyle/>
        <a:p>
          <a:endParaRPr lang="en-US"/>
        </a:p>
      </dgm:t>
    </dgm:pt>
    <dgm:pt modelId="{CB3C50CD-D782-4981-BD37-ACA60BA57B22}" type="sibTrans" cxnId="{11AFBBFA-84A5-40DB-8714-6520D7C7A04F}">
      <dgm:prSet/>
      <dgm:spPr/>
      <dgm:t>
        <a:bodyPr/>
        <a:lstStyle/>
        <a:p>
          <a:endParaRPr lang="en-US"/>
        </a:p>
      </dgm:t>
    </dgm:pt>
    <dgm:pt modelId="{02D90870-7D78-4A42-9F8D-59CC7116FFB6}">
      <dgm:prSet/>
      <dgm:spPr>
        <a:ln>
          <a:solidFill>
            <a:srgbClr val="31B7BC"/>
          </a:solidFill>
        </a:ln>
      </dgm:spPr>
      <dgm:t>
        <a:bodyPr/>
        <a:lstStyle/>
        <a:p>
          <a:r>
            <a:rPr lang="de-DE">
              <a:latin typeface="Sugo"/>
            </a:rPr>
            <a:t>Gestalte übersichtliche Folien.</a:t>
          </a:r>
          <a:endParaRPr lang="en-US">
            <a:latin typeface="Sugo"/>
          </a:endParaRPr>
        </a:p>
      </dgm:t>
    </dgm:pt>
    <dgm:pt modelId="{90AA8A03-6A1C-43B5-867D-8D8A1121238C}" type="parTrans" cxnId="{55CFC39D-C04C-4EF1-B090-354EC16D4E62}">
      <dgm:prSet/>
      <dgm:spPr/>
      <dgm:t>
        <a:bodyPr/>
        <a:lstStyle/>
        <a:p>
          <a:endParaRPr lang="en-US"/>
        </a:p>
      </dgm:t>
    </dgm:pt>
    <dgm:pt modelId="{42238E95-3277-4A9C-946C-A5916162157B}" type="sibTrans" cxnId="{55CFC39D-C04C-4EF1-B090-354EC16D4E62}">
      <dgm:prSet/>
      <dgm:spPr/>
      <dgm:t>
        <a:bodyPr/>
        <a:lstStyle/>
        <a:p>
          <a:endParaRPr lang="en-US"/>
        </a:p>
      </dgm:t>
    </dgm:pt>
    <dgm:pt modelId="{6225DD94-AA50-4C28-915B-9B66379C3F42}">
      <dgm:prSet/>
      <dgm:spPr>
        <a:ln>
          <a:solidFill>
            <a:srgbClr val="31B7BC"/>
          </a:solidFill>
        </a:ln>
      </dgm:spPr>
      <dgm:t>
        <a:bodyPr/>
        <a:lstStyle/>
        <a:p>
          <a:r>
            <a:rPr lang="de-DE">
              <a:latin typeface="Sugo"/>
            </a:rPr>
            <a:t>Mehr Information, Erklärungen etc. in den Notizen schreiben.</a:t>
          </a:r>
          <a:endParaRPr lang="en-US">
            <a:latin typeface="Sugo"/>
          </a:endParaRPr>
        </a:p>
      </dgm:t>
    </dgm:pt>
    <dgm:pt modelId="{E36E1903-42B8-464E-B364-85B932A07F13}" type="parTrans" cxnId="{E64338B7-E8FA-47C7-BD8B-68CD7D8438A1}">
      <dgm:prSet/>
      <dgm:spPr/>
      <dgm:t>
        <a:bodyPr/>
        <a:lstStyle/>
        <a:p>
          <a:endParaRPr lang="en-US"/>
        </a:p>
      </dgm:t>
    </dgm:pt>
    <dgm:pt modelId="{E3C305BF-EAA7-4912-B8B9-6412111DA1E5}" type="sibTrans" cxnId="{E64338B7-E8FA-47C7-BD8B-68CD7D8438A1}">
      <dgm:prSet/>
      <dgm:spPr/>
      <dgm:t>
        <a:bodyPr/>
        <a:lstStyle/>
        <a:p>
          <a:endParaRPr lang="en-US"/>
        </a:p>
      </dgm:t>
    </dgm:pt>
    <dgm:pt modelId="{8A9409F6-CE6D-4D9A-814B-9BA22C843461}">
      <dgm:prSet/>
      <dgm:spPr>
        <a:ln>
          <a:solidFill>
            <a:srgbClr val="31B7BC"/>
          </a:solidFill>
        </a:ln>
      </dgm:spPr>
      <dgm:t>
        <a:bodyPr/>
        <a:lstStyle/>
        <a:p>
          <a:r>
            <a:rPr lang="en-US">
              <a:latin typeface="Sugo"/>
            </a:rPr>
            <a:t>In den </a:t>
          </a:r>
          <a:r>
            <a:rPr lang="en-US" err="1">
              <a:latin typeface="Sugo"/>
            </a:rPr>
            <a:t>Notizen</a:t>
          </a:r>
          <a:r>
            <a:rPr lang="en-US">
              <a:latin typeface="Sugo"/>
            </a:rPr>
            <a:t> </a:t>
          </a:r>
          <a:r>
            <a:rPr lang="en-US" err="1">
              <a:latin typeface="Sugo"/>
            </a:rPr>
            <a:t>findest</a:t>
          </a:r>
          <a:r>
            <a:rPr lang="en-US">
              <a:latin typeface="Sugo"/>
            </a:rPr>
            <a:t> du </a:t>
          </a:r>
          <a:r>
            <a:rPr lang="en-US" err="1">
              <a:latin typeface="Sugo"/>
            </a:rPr>
            <a:t>zusätzliche</a:t>
          </a:r>
          <a:r>
            <a:rPr lang="en-US">
              <a:latin typeface="Sugo"/>
            </a:rPr>
            <a:t> </a:t>
          </a:r>
          <a:r>
            <a:rPr lang="en-US" err="1">
              <a:latin typeface="Sugo"/>
            </a:rPr>
            <a:t>Fragen</a:t>
          </a:r>
          <a:r>
            <a:rPr lang="en-US">
              <a:latin typeface="Sugo"/>
            </a:rPr>
            <a:t>, die </a:t>
          </a:r>
          <a:r>
            <a:rPr lang="en-US" err="1">
              <a:latin typeface="Sugo"/>
            </a:rPr>
            <a:t>dir</a:t>
          </a:r>
          <a:r>
            <a:rPr lang="en-US">
              <a:latin typeface="Sugo"/>
            </a:rPr>
            <a:t> </a:t>
          </a:r>
          <a:r>
            <a:rPr lang="en-US" err="1">
              <a:latin typeface="Sugo"/>
            </a:rPr>
            <a:t>als</a:t>
          </a:r>
          <a:r>
            <a:rPr lang="en-US">
              <a:latin typeface="Sugo"/>
            </a:rPr>
            <a:t> </a:t>
          </a:r>
          <a:r>
            <a:rPr lang="en-US" err="1">
              <a:latin typeface="Sugo"/>
            </a:rPr>
            <a:t>weitere</a:t>
          </a:r>
          <a:r>
            <a:rPr lang="en-US">
              <a:latin typeface="Sugo"/>
            </a:rPr>
            <a:t> </a:t>
          </a:r>
          <a:r>
            <a:rPr lang="en-US" err="1">
              <a:latin typeface="Sugo"/>
            </a:rPr>
            <a:t>Leitlinie</a:t>
          </a:r>
          <a:r>
            <a:rPr lang="en-US">
              <a:latin typeface="Sugo"/>
            </a:rPr>
            <a:t> </a:t>
          </a:r>
          <a:r>
            <a:rPr lang="en-US" err="1">
              <a:latin typeface="Sugo"/>
            </a:rPr>
            <a:t>dienen</a:t>
          </a:r>
          <a:r>
            <a:rPr lang="en-US">
              <a:latin typeface="Sugo"/>
            </a:rPr>
            <a:t>.</a:t>
          </a:r>
        </a:p>
      </dgm:t>
    </dgm:pt>
    <dgm:pt modelId="{02847F82-1B7B-45E7-BD6B-829EBC09444A}" type="parTrans" cxnId="{C0D5E310-2CDF-4ACB-A24E-DCC00EA7A4C2}">
      <dgm:prSet/>
      <dgm:spPr/>
      <dgm:t>
        <a:bodyPr/>
        <a:lstStyle/>
        <a:p>
          <a:endParaRPr lang="de-AT"/>
        </a:p>
      </dgm:t>
    </dgm:pt>
    <dgm:pt modelId="{71D6934B-27EC-4322-947B-8CB6A2E22F9E}" type="sibTrans" cxnId="{C0D5E310-2CDF-4ACB-A24E-DCC00EA7A4C2}">
      <dgm:prSet/>
      <dgm:spPr/>
      <dgm:t>
        <a:bodyPr/>
        <a:lstStyle/>
        <a:p>
          <a:endParaRPr lang="de-AT"/>
        </a:p>
      </dgm:t>
    </dgm:pt>
    <dgm:pt modelId="{1B0B9C57-7444-45A1-947A-A8590F756E90}" type="pres">
      <dgm:prSet presAssocID="{C792AA55-689B-4E18-B995-D5E75C19F2F0}" presName="linear" presStyleCnt="0">
        <dgm:presLayoutVars>
          <dgm:dir/>
          <dgm:animLvl val="lvl"/>
          <dgm:resizeHandles val="exact"/>
        </dgm:presLayoutVars>
      </dgm:prSet>
      <dgm:spPr/>
    </dgm:pt>
    <dgm:pt modelId="{54AF1CD7-85FD-433B-AA53-5096B4CA3C07}" type="pres">
      <dgm:prSet presAssocID="{2506213B-A9EC-4DE0-86E3-29D1576E67B3}" presName="parentLin" presStyleCnt="0"/>
      <dgm:spPr/>
    </dgm:pt>
    <dgm:pt modelId="{8F7B2767-4744-4D7B-B338-9EC5AC17BA99}" type="pres">
      <dgm:prSet presAssocID="{2506213B-A9EC-4DE0-86E3-29D1576E67B3}" presName="parentLeftMargin" presStyleLbl="node1" presStyleIdx="0" presStyleCnt="3"/>
      <dgm:spPr/>
    </dgm:pt>
    <dgm:pt modelId="{49B6424A-EFF2-49D2-B69F-DC296C4AA29C}" type="pres">
      <dgm:prSet presAssocID="{2506213B-A9EC-4DE0-86E3-29D1576E67B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EE27A05-A872-4002-A397-C2DAE32C8B48}" type="pres">
      <dgm:prSet presAssocID="{2506213B-A9EC-4DE0-86E3-29D1576E67B3}" presName="negativeSpace" presStyleCnt="0"/>
      <dgm:spPr/>
    </dgm:pt>
    <dgm:pt modelId="{4D387C85-B00C-4C52-9FB5-B655D12162F1}" type="pres">
      <dgm:prSet presAssocID="{2506213B-A9EC-4DE0-86E3-29D1576E67B3}" presName="childText" presStyleLbl="conFgAcc1" presStyleIdx="0" presStyleCnt="3">
        <dgm:presLayoutVars>
          <dgm:bulletEnabled val="1"/>
        </dgm:presLayoutVars>
      </dgm:prSet>
      <dgm:spPr/>
    </dgm:pt>
    <dgm:pt modelId="{230047FF-B7DC-4780-ACFE-49A594B867F6}" type="pres">
      <dgm:prSet presAssocID="{6C024086-269D-4005-9B7B-1291235B68BA}" presName="spaceBetweenRectangles" presStyleCnt="0"/>
      <dgm:spPr/>
    </dgm:pt>
    <dgm:pt modelId="{47C1EF25-4F85-4CDC-AB44-0F537333E5CE}" type="pres">
      <dgm:prSet presAssocID="{81E3984D-3FDD-45BD-BE0B-9A6AAC6A7C11}" presName="parentLin" presStyleCnt="0"/>
      <dgm:spPr/>
    </dgm:pt>
    <dgm:pt modelId="{EE6992B6-C35D-4627-9F53-F0F86F80CA53}" type="pres">
      <dgm:prSet presAssocID="{81E3984D-3FDD-45BD-BE0B-9A6AAC6A7C11}" presName="parentLeftMargin" presStyleLbl="node1" presStyleIdx="0" presStyleCnt="3"/>
      <dgm:spPr/>
    </dgm:pt>
    <dgm:pt modelId="{5F8D10E8-CF4A-4056-8CE6-FBAF3F2346B3}" type="pres">
      <dgm:prSet presAssocID="{81E3984D-3FDD-45BD-BE0B-9A6AAC6A7C1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826DCDE-0E18-4F0A-9D26-E38A417189BD}" type="pres">
      <dgm:prSet presAssocID="{81E3984D-3FDD-45BD-BE0B-9A6AAC6A7C11}" presName="negativeSpace" presStyleCnt="0"/>
      <dgm:spPr/>
    </dgm:pt>
    <dgm:pt modelId="{2C31268D-A652-474B-B62A-9583792BE803}" type="pres">
      <dgm:prSet presAssocID="{81E3984D-3FDD-45BD-BE0B-9A6AAC6A7C11}" presName="childText" presStyleLbl="conFgAcc1" presStyleIdx="1" presStyleCnt="3">
        <dgm:presLayoutVars>
          <dgm:bulletEnabled val="1"/>
        </dgm:presLayoutVars>
      </dgm:prSet>
      <dgm:spPr/>
    </dgm:pt>
    <dgm:pt modelId="{FC7A74C7-23D4-470D-8765-19C8CFE3F82E}" type="pres">
      <dgm:prSet presAssocID="{4D159F12-A474-4CA2-8C9E-3DC6FDD37B7B}" presName="spaceBetweenRectangles" presStyleCnt="0"/>
      <dgm:spPr/>
    </dgm:pt>
    <dgm:pt modelId="{C837A05A-ABC2-499E-A7B2-982E672F6009}" type="pres">
      <dgm:prSet presAssocID="{9EA6CAA0-19E3-4012-8606-A0D4BECC045A}" presName="parentLin" presStyleCnt="0"/>
      <dgm:spPr/>
    </dgm:pt>
    <dgm:pt modelId="{D0900A6D-5DF5-4FDC-AB08-82D4D972A54F}" type="pres">
      <dgm:prSet presAssocID="{9EA6CAA0-19E3-4012-8606-A0D4BECC045A}" presName="parentLeftMargin" presStyleLbl="node1" presStyleIdx="1" presStyleCnt="3"/>
      <dgm:spPr/>
    </dgm:pt>
    <dgm:pt modelId="{4B7F0A3D-75B3-4AFA-87C5-7FAC8EFCFF72}" type="pres">
      <dgm:prSet presAssocID="{9EA6CAA0-19E3-4012-8606-A0D4BECC045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F44CFB0-1B46-432D-AEE6-BA3DF5E1BA9F}" type="pres">
      <dgm:prSet presAssocID="{9EA6CAA0-19E3-4012-8606-A0D4BECC045A}" presName="negativeSpace" presStyleCnt="0"/>
      <dgm:spPr/>
    </dgm:pt>
    <dgm:pt modelId="{DB810655-2FBD-49BA-ACC2-2F0B373DFBFD}" type="pres">
      <dgm:prSet presAssocID="{9EA6CAA0-19E3-4012-8606-A0D4BECC045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D2BDC09-FEFD-40CA-B186-EFAA8CC8D0C0}" srcId="{2506213B-A9EC-4DE0-86E3-29D1576E67B3}" destId="{9D2ECF3C-3CC1-46DB-84F8-61EF3FFD514C}" srcOrd="0" destOrd="0" parTransId="{3F2AA92A-984B-4EE1-8F8B-51CAFB3FC457}" sibTransId="{B6A4557E-2875-42D6-BDA6-7BE6AEB25B38}"/>
    <dgm:cxn modelId="{35FA840F-90C0-4158-B8CD-4C7787582BE9}" srcId="{2506213B-A9EC-4DE0-86E3-29D1576E67B3}" destId="{CF95D0C1-4270-465B-A371-CCD1544D6662}" srcOrd="1" destOrd="0" parTransId="{46BA74BB-709D-4E72-9BB6-1B293B5E4664}" sibTransId="{5404DFAE-F25B-4C53-869B-BF657B456B13}"/>
    <dgm:cxn modelId="{C0D5E310-2CDF-4ACB-A24E-DCC00EA7A4C2}" srcId="{81E3984D-3FDD-45BD-BE0B-9A6AAC6A7C11}" destId="{8A9409F6-CE6D-4D9A-814B-9BA22C843461}" srcOrd="3" destOrd="0" parTransId="{02847F82-1B7B-45E7-BD6B-829EBC09444A}" sibTransId="{71D6934B-27EC-4322-947B-8CB6A2E22F9E}"/>
    <dgm:cxn modelId="{CCC9ED15-84C8-4F31-8883-3C393D0F8AC9}" type="presOf" srcId="{6225DD94-AA50-4C28-915B-9B66379C3F42}" destId="{DB810655-2FBD-49BA-ACC2-2F0B373DFBFD}" srcOrd="0" destOrd="1" presId="urn:microsoft.com/office/officeart/2005/8/layout/list1"/>
    <dgm:cxn modelId="{17D57317-86E1-4153-B2A6-651EE58C0F82}" srcId="{81E3984D-3FDD-45BD-BE0B-9A6AAC6A7C11}" destId="{78A2D5A8-F05F-428A-8B26-AD40675EDDE9}" srcOrd="0" destOrd="0" parTransId="{2D466EF2-3163-4B09-B928-5D6EDE115363}" sibTransId="{C5144FBA-25CA-46B0-BF77-6AAECAAF48EA}"/>
    <dgm:cxn modelId="{E001F622-0687-4C34-90E6-CC7F07AFE321}" srcId="{C792AA55-689B-4E18-B995-D5E75C19F2F0}" destId="{81E3984D-3FDD-45BD-BE0B-9A6AAC6A7C11}" srcOrd="1" destOrd="0" parTransId="{55F2F452-90B1-4B65-AF63-CEE796D7F6AA}" sibTransId="{4D159F12-A474-4CA2-8C9E-3DC6FDD37B7B}"/>
    <dgm:cxn modelId="{20EDE132-74BB-4B0E-84B7-77A62CE38D96}" type="presOf" srcId="{8A9409F6-CE6D-4D9A-814B-9BA22C843461}" destId="{2C31268D-A652-474B-B62A-9583792BE803}" srcOrd="0" destOrd="3" presId="urn:microsoft.com/office/officeart/2005/8/layout/list1"/>
    <dgm:cxn modelId="{675F5840-0715-4250-96CE-EE70485DFB95}" type="presOf" srcId="{2506213B-A9EC-4DE0-86E3-29D1576E67B3}" destId="{49B6424A-EFF2-49D2-B69F-DC296C4AA29C}" srcOrd="1" destOrd="0" presId="urn:microsoft.com/office/officeart/2005/8/layout/list1"/>
    <dgm:cxn modelId="{58AB085B-5C54-439D-B254-00EEDD94D43C}" type="presOf" srcId="{9D2ECF3C-3CC1-46DB-84F8-61EF3FFD514C}" destId="{4D387C85-B00C-4C52-9FB5-B655D12162F1}" srcOrd="0" destOrd="0" presId="urn:microsoft.com/office/officeart/2005/8/layout/list1"/>
    <dgm:cxn modelId="{DE667A5C-7E3E-40A4-9AC2-3F2662B592F4}" type="presOf" srcId="{02D90870-7D78-4A42-9F8D-59CC7116FFB6}" destId="{DB810655-2FBD-49BA-ACC2-2F0B373DFBFD}" srcOrd="0" destOrd="0" presId="urn:microsoft.com/office/officeart/2005/8/layout/list1"/>
    <dgm:cxn modelId="{E07A445F-DEE6-4E33-A0C9-F77888B3CC7A}" type="presOf" srcId="{BC2671C3-FB3D-4DAB-B88E-800B03D3CCDC}" destId="{2C31268D-A652-474B-B62A-9583792BE803}" srcOrd="0" destOrd="1" presId="urn:microsoft.com/office/officeart/2005/8/layout/list1"/>
    <dgm:cxn modelId="{395DB441-69F4-40CC-B33A-866E54462982}" srcId="{81E3984D-3FDD-45BD-BE0B-9A6AAC6A7C11}" destId="{B3CFE69A-C3ED-49B2-AFB2-2526BCDA9EBF}" srcOrd="2" destOrd="0" parTransId="{4387CAE8-5634-4589-B5CB-A7BC69D61451}" sibTransId="{2B06FDE5-1E65-4BAF-9C15-E8C8ACA57779}"/>
    <dgm:cxn modelId="{A760D465-CBE1-4914-9796-A655B136504E}" type="presOf" srcId="{81E3984D-3FDD-45BD-BE0B-9A6AAC6A7C11}" destId="{5F8D10E8-CF4A-4056-8CE6-FBAF3F2346B3}" srcOrd="1" destOrd="0" presId="urn:microsoft.com/office/officeart/2005/8/layout/list1"/>
    <dgm:cxn modelId="{1EF02B4C-10CC-447C-9C59-68C9AD0DF192}" type="presOf" srcId="{2506213B-A9EC-4DE0-86E3-29D1576E67B3}" destId="{8F7B2767-4744-4D7B-B338-9EC5AC17BA99}" srcOrd="0" destOrd="0" presId="urn:microsoft.com/office/officeart/2005/8/layout/list1"/>
    <dgm:cxn modelId="{1627596F-8493-4CD6-BEB8-D9E85F02314A}" srcId="{C792AA55-689B-4E18-B995-D5E75C19F2F0}" destId="{2506213B-A9EC-4DE0-86E3-29D1576E67B3}" srcOrd="0" destOrd="0" parTransId="{55524352-880D-48E4-A447-6C1BF0F5493B}" sibTransId="{6C024086-269D-4005-9B7B-1291235B68BA}"/>
    <dgm:cxn modelId="{04DE5154-C7CC-4606-8268-3A5EF37ACE50}" type="presOf" srcId="{78A2D5A8-F05F-428A-8B26-AD40675EDDE9}" destId="{2C31268D-A652-474B-B62A-9583792BE803}" srcOrd="0" destOrd="0" presId="urn:microsoft.com/office/officeart/2005/8/layout/list1"/>
    <dgm:cxn modelId="{80BEBE8D-7B89-4013-8A50-873044F21F39}" type="presOf" srcId="{9EA6CAA0-19E3-4012-8606-A0D4BECC045A}" destId="{4B7F0A3D-75B3-4AFA-87C5-7FAC8EFCFF72}" srcOrd="1" destOrd="0" presId="urn:microsoft.com/office/officeart/2005/8/layout/list1"/>
    <dgm:cxn modelId="{4ED34997-949D-42CB-8FD6-12713551D128}" srcId="{2506213B-A9EC-4DE0-86E3-29D1576E67B3}" destId="{835D239C-E851-4998-85F2-D500E0011012}" srcOrd="2" destOrd="0" parTransId="{E3163AF1-31F4-4694-AD47-68EE8D93CCA1}" sibTransId="{EA71D998-0C1A-4858-875F-17D777A21A19}"/>
    <dgm:cxn modelId="{8F3B8498-7007-4642-A39C-9550B516F191}" type="presOf" srcId="{C792AA55-689B-4E18-B995-D5E75C19F2F0}" destId="{1B0B9C57-7444-45A1-947A-A8590F756E90}" srcOrd="0" destOrd="0" presId="urn:microsoft.com/office/officeart/2005/8/layout/list1"/>
    <dgm:cxn modelId="{55CFC39D-C04C-4EF1-B090-354EC16D4E62}" srcId="{9EA6CAA0-19E3-4012-8606-A0D4BECC045A}" destId="{02D90870-7D78-4A42-9F8D-59CC7116FFB6}" srcOrd="0" destOrd="0" parTransId="{90AA8A03-6A1C-43B5-867D-8D8A1121238C}" sibTransId="{42238E95-3277-4A9C-946C-A5916162157B}"/>
    <dgm:cxn modelId="{E64338B7-E8FA-47C7-BD8B-68CD7D8438A1}" srcId="{9EA6CAA0-19E3-4012-8606-A0D4BECC045A}" destId="{6225DD94-AA50-4C28-915B-9B66379C3F42}" srcOrd="1" destOrd="0" parTransId="{E36E1903-42B8-464E-B364-85B932A07F13}" sibTransId="{E3C305BF-EAA7-4912-B8B9-6412111DA1E5}"/>
    <dgm:cxn modelId="{65A471CA-6814-411E-90A9-01988CF9D46E}" srcId="{81E3984D-3FDD-45BD-BE0B-9A6AAC6A7C11}" destId="{BC2671C3-FB3D-4DAB-B88E-800B03D3CCDC}" srcOrd="1" destOrd="0" parTransId="{F8DB4A5D-D4F6-4B33-9BED-7E8938CAC074}" sibTransId="{E835F71A-550C-4F70-9880-5F7505483B48}"/>
    <dgm:cxn modelId="{F76F6BD8-3781-4C93-876F-10D7E7966515}" type="presOf" srcId="{B3CFE69A-C3ED-49B2-AFB2-2526BCDA9EBF}" destId="{2C31268D-A652-474B-B62A-9583792BE803}" srcOrd="0" destOrd="2" presId="urn:microsoft.com/office/officeart/2005/8/layout/list1"/>
    <dgm:cxn modelId="{C3C270E0-573F-4678-A553-4096F0D4CD5F}" type="presOf" srcId="{835D239C-E851-4998-85F2-D500E0011012}" destId="{4D387C85-B00C-4C52-9FB5-B655D12162F1}" srcOrd="0" destOrd="2" presId="urn:microsoft.com/office/officeart/2005/8/layout/list1"/>
    <dgm:cxn modelId="{279D98E0-87FA-47B2-99F9-7831FCBDEF31}" type="presOf" srcId="{9EA6CAA0-19E3-4012-8606-A0D4BECC045A}" destId="{D0900A6D-5DF5-4FDC-AB08-82D4D972A54F}" srcOrd="0" destOrd="0" presId="urn:microsoft.com/office/officeart/2005/8/layout/list1"/>
    <dgm:cxn modelId="{7F9112EF-7755-43F6-987B-004E55CAE9B7}" type="presOf" srcId="{CF95D0C1-4270-465B-A371-CCD1544D6662}" destId="{4D387C85-B00C-4C52-9FB5-B655D12162F1}" srcOrd="0" destOrd="1" presId="urn:microsoft.com/office/officeart/2005/8/layout/list1"/>
    <dgm:cxn modelId="{ABBFBFF8-E908-4048-825A-FF89B21020CE}" type="presOf" srcId="{81E3984D-3FDD-45BD-BE0B-9A6AAC6A7C11}" destId="{EE6992B6-C35D-4627-9F53-F0F86F80CA53}" srcOrd="0" destOrd="0" presId="urn:microsoft.com/office/officeart/2005/8/layout/list1"/>
    <dgm:cxn modelId="{11AFBBFA-84A5-40DB-8714-6520D7C7A04F}" srcId="{C792AA55-689B-4E18-B995-D5E75C19F2F0}" destId="{9EA6CAA0-19E3-4012-8606-A0D4BECC045A}" srcOrd="2" destOrd="0" parTransId="{5F9904BE-D0AE-46A6-8E16-CE7D05D1A29E}" sibTransId="{CB3C50CD-D782-4981-BD37-ACA60BA57B22}"/>
    <dgm:cxn modelId="{866B2D7D-AAB3-4C05-9635-DE89F80DF3E6}" type="presParOf" srcId="{1B0B9C57-7444-45A1-947A-A8590F756E90}" destId="{54AF1CD7-85FD-433B-AA53-5096B4CA3C07}" srcOrd="0" destOrd="0" presId="urn:microsoft.com/office/officeart/2005/8/layout/list1"/>
    <dgm:cxn modelId="{9A0F7397-F230-48DA-B811-DFD557F7D737}" type="presParOf" srcId="{54AF1CD7-85FD-433B-AA53-5096B4CA3C07}" destId="{8F7B2767-4744-4D7B-B338-9EC5AC17BA99}" srcOrd="0" destOrd="0" presId="urn:microsoft.com/office/officeart/2005/8/layout/list1"/>
    <dgm:cxn modelId="{460CEEB3-3129-441D-B7EB-89E65C85D34D}" type="presParOf" srcId="{54AF1CD7-85FD-433B-AA53-5096B4CA3C07}" destId="{49B6424A-EFF2-49D2-B69F-DC296C4AA29C}" srcOrd="1" destOrd="0" presId="urn:microsoft.com/office/officeart/2005/8/layout/list1"/>
    <dgm:cxn modelId="{050D96DF-80FD-4B4B-AED8-97D999F65166}" type="presParOf" srcId="{1B0B9C57-7444-45A1-947A-A8590F756E90}" destId="{AEE27A05-A872-4002-A397-C2DAE32C8B48}" srcOrd="1" destOrd="0" presId="urn:microsoft.com/office/officeart/2005/8/layout/list1"/>
    <dgm:cxn modelId="{030030A9-7B89-4611-B71D-75BA57B398E0}" type="presParOf" srcId="{1B0B9C57-7444-45A1-947A-A8590F756E90}" destId="{4D387C85-B00C-4C52-9FB5-B655D12162F1}" srcOrd="2" destOrd="0" presId="urn:microsoft.com/office/officeart/2005/8/layout/list1"/>
    <dgm:cxn modelId="{ADEBA770-54E2-4D83-A80C-EDA45A4FC202}" type="presParOf" srcId="{1B0B9C57-7444-45A1-947A-A8590F756E90}" destId="{230047FF-B7DC-4780-ACFE-49A594B867F6}" srcOrd="3" destOrd="0" presId="urn:microsoft.com/office/officeart/2005/8/layout/list1"/>
    <dgm:cxn modelId="{63F1DCD3-6EFF-4515-8E12-97E75A89005E}" type="presParOf" srcId="{1B0B9C57-7444-45A1-947A-A8590F756E90}" destId="{47C1EF25-4F85-4CDC-AB44-0F537333E5CE}" srcOrd="4" destOrd="0" presId="urn:microsoft.com/office/officeart/2005/8/layout/list1"/>
    <dgm:cxn modelId="{C06579C5-A7E2-4B9A-9601-97E37457570D}" type="presParOf" srcId="{47C1EF25-4F85-4CDC-AB44-0F537333E5CE}" destId="{EE6992B6-C35D-4627-9F53-F0F86F80CA53}" srcOrd="0" destOrd="0" presId="urn:microsoft.com/office/officeart/2005/8/layout/list1"/>
    <dgm:cxn modelId="{F819B6C5-616F-453A-AEF3-1EC8F9CCFE86}" type="presParOf" srcId="{47C1EF25-4F85-4CDC-AB44-0F537333E5CE}" destId="{5F8D10E8-CF4A-4056-8CE6-FBAF3F2346B3}" srcOrd="1" destOrd="0" presId="urn:microsoft.com/office/officeart/2005/8/layout/list1"/>
    <dgm:cxn modelId="{196274C2-FE7A-49E1-A8D0-181AFC3E1DA6}" type="presParOf" srcId="{1B0B9C57-7444-45A1-947A-A8590F756E90}" destId="{3826DCDE-0E18-4F0A-9D26-E38A417189BD}" srcOrd="5" destOrd="0" presId="urn:microsoft.com/office/officeart/2005/8/layout/list1"/>
    <dgm:cxn modelId="{18E2FC43-D535-4E9B-B074-A5E7ACCE50F4}" type="presParOf" srcId="{1B0B9C57-7444-45A1-947A-A8590F756E90}" destId="{2C31268D-A652-474B-B62A-9583792BE803}" srcOrd="6" destOrd="0" presId="urn:microsoft.com/office/officeart/2005/8/layout/list1"/>
    <dgm:cxn modelId="{58283665-F211-4166-80E6-C847EB1EE0B7}" type="presParOf" srcId="{1B0B9C57-7444-45A1-947A-A8590F756E90}" destId="{FC7A74C7-23D4-470D-8765-19C8CFE3F82E}" srcOrd="7" destOrd="0" presId="urn:microsoft.com/office/officeart/2005/8/layout/list1"/>
    <dgm:cxn modelId="{6509234C-808E-48A1-8F41-99245AD67FC5}" type="presParOf" srcId="{1B0B9C57-7444-45A1-947A-A8590F756E90}" destId="{C837A05A-ABC2-499E-A7B2-982E672F6009}" srcOrd="8" destOrd="0" presId="urn:microsoft.com/office/officeart/2005/8/layout/list1"/>
    <dgm:cxn modelId="{D3801F6A-2CA8-4028-A9D4-56EE2921732D}" type="presParOf" srcId="{C837A05A-ABC2-499E-A7B2-982E672F6009}" destId="{D0900A6D-5DF5-4FDC-AB08-82D4D972A54F}" srcOrd="0" destOrd="0" presId="urn:microsoft.com/office/officeart/2005/8/layout/list1"/>
    <dgm:cxn modelId="{710D155F-F1EF-4128-BB60-1405CDCE338A}" type="presParOf" srcId="{C837A05A-ABC2-499E-A7B2-982E672F6009}" destId="{4B7F0A3D-75B3-4AFA-87C5-7FAC8EFCFF72}" srcOrd="1" destOrd="0" presId="urn:microsoft.com/office/officeart/2005/8/layout/list1"/>
    <dgm:cxn modelId="{8C6CB671-EAF0-49D1-8618-54A63F80CC41}" type="presParOf" srcId="{1B0B9C57-7444-45A1-947A-A8590F756E90}" destId="{2F44CFB0-1B46-432D-AEE6-BA3DF5E1BA9F}" srcOrd="9" destOrd="0" presId="urn:microsoft.com/office/officeart/2005/8/layout/list1"/>
    <dgm:cxn modelId="{649D6B9D-2922-4325-884F-0D17834FF4A5}" type="presParOf" srcId="{1B0B9C57-7444-45A1-947A-A8590F756E90}" destId="{DB810655-2FBD-49BA-ACC2-2F0B373DFBF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387C85-B00C-4C52-9FB5-B655D12162F1}">
      <dsp:nvSpPr>
        <dsp:cNvPr id="0" name=""/>
        <dsp:cNvSpPr/>
      </dsp:nvSpPr>
      <dsp:spPr>
        <a:xfrm>
          <a:off x="0" y="323500"/>
          <a:ext cx="10515600" cy="1134000"/>
        </a:xfrm>
        <a:prstGeom prst="rect">
          <a:avLst/>
        </a:prstGeom>
        <a:noFill/>
        <a:ln w="25400" cap="flat" cmpd="sng" algn="ctr">
          <a:solidFill>
            <a:srgbClr val="31B7B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500" kern="1200">
              <a:latin typeface="Sugo"/>
            </a:rPr>
            <a:t>Layout und Darstellung sollen dein Projekt/dein (zukünftiges) Unternehmen widerspiegeln.</a:t>
          </a:r>
          <a:endParaRPr lang="en-US" sz="1500" kern="1200">
            <a:latin typeface="Sugo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500" kern="1200">
              <a:latin typeface="Sugo"/>
            </a:rPr>
            <a:t>Reihenfolge soll deinem roten Faden entsprechen.</a:t>
          </a:r>
          <a:endParaRPr lang="en-US" sz="1500" kern="1200">
            <a:latin typeface="Sugo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500" kern="1200">
              <a:latin typeface="Sugo"/>
            </a:rPr>
            <a:t>Erzähle deine Geschichte.</a:t>
          </a:r>
          <a:endParaRPr lang="en-US" sz="1500" kern="1200">
            <a:latin typeface="Sugo"/>
          </a:endParaRPr>
        </a:p>
      </dsp:txBody>
      <dsp:txXfrm>
        <a:off x="0" y="323500"/>
        <a:ext cx="10515600" cy="1134000"/>
      </dsp:txXfrm>
    </dsp:sp>
    <dsp:sp modelId="{49B6424A-EFF2-49D2-B69F-DC296C4AA29C}">
      <dsp:nvSpPr>
        <dsp:cNvPr id="0" name=""/>
        <dsp:cNvSpPr/>
      </dsp:nvSpPr>
      <dsp:spPr>
        <a:xfrm>
          <a:off x="525780" y="102100"/>
          <a:ext cx="7360920" cy="442800"/>
        </a:xfrm>
        <a:prstGeom prst="roundRect">
          <a:avLst/>
        </a:prstGeom>
        <a:solidFill>
          <a:srgbClr val="31B7B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500" kern="1200" dirty="0">
              <a:latin typeface="Sugo"/>
            </a:rPr>
            <a:t>Das Pitchdeck repräsentiert deine Projektidee bzw. dein (zukünftiges) Unternehmen.</a:t>
          </a:r>
          <a:endParaRPr lang="en-US" sz="1500" kern="1200" dirty="0">
            <a:latin typeface="Sugo"/>
          </a:endParaRPr>
        </a:p>
      </dsp:txBody>
      <dsp:txXfrm>
        <a:off x="547396" y="123716"/>
        <a:ext cx="7317688" cy="399568"/>
      </dsp:txXfrm>
    </dsp:sp>
    <dsp:sp modelId="{2C31268D-A652-474B-B62A-9583792BE803}">
      <dsp:nvSpPr>
        <dsp:cNvPr id="0" name=""/>
        <dsp:cNvSpPr/>
      </dsp:nvSpPr>
      <dsp:spPr>
        <a:xfrm>
          <a:off x="0" y="1759900"/>
          <a:ext cx="10515600" cy="1606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1B7B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500" kern="1200" dirty="0">
              <a:latin typeface="Sugo"/>
            </a:rPr>
            <a:t>Die Themen der nachfolgenden Folien sollen alle abgedeckt sein.</a:t>
          </a:r>
          <a:endParaRPr lang="en-US" sz="1500" kern="1200" dirty="0">
            <a:latin typeface="Sugo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500" kern="1200" dirty="0">
              <a:latin typeface="Sugo"/>
            </a:rPr>
            <a:t>Die gelb-hinterlegten "Notizen" auf den nachfolgenden Folien dienen als Leitlinie.</a:t>
          </a:r>
          <a:endParaRPr lang="en-US" sz="1500" kern="1200" dirty="0">
            <a:latin typeface="Sugo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500" kern="1200" dirty="0">
              <a:latin typeface="Sugo"/>
            </a:rPr>
            <a:t>Weitere Details bitte in den Notizen zu den Folien ergänzen. Was du mündlich dazu sagen würdest, kann in die Notizen.</a:t>
          </a:r>
          <a:endParaRPr lang="en-US" sz="1500" kern="1200" dirty="0">
            <a:latin typeface="Sugo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>
              <a:latin typeface="Sugo"/>
            </a:rPr>
            <a:t>In den </a:t>
          </a:r>
          <a:r>
            <a:rPr lang="en-US" sz="1500" kern="1200" err="1">
              <a:latin typeface="Sugo"/>
            </a:rPr>
            <a:t>Notizen</a:t>
          </a:r>
          <a:r>
            <a:rPr lang="en-US" sz="1500" kern="1200">
              <a:latin typeface="Sugo"/>
            </a:rPr>
            <a:t> </a:t>
          </a:r>
          <a:r>
            <a:rPr lang="en-US" sz="1500" kern="1200" err="1">
              <a:latin typeface="Sugo"/>
            </a:rPr>
            <a:t>findest</a:t>
          </a:r>
          <a:r>
            <a:rPr lang="en-US" sz="1500" kern="1200">
              <a:latin typeface="Sugo"/>
            </a:rPr>
            <a:t> du </a:t>
          </a:r>
          <a:r>
            <a:rPr lang="en-US" sz="1500" kern="1200" err="1">
              <a:latin typeface="Sugo"/>
            </a:rPr>
            <a:t>zusätzliche</a:t>
          </a:r>
          <a:r>
            <a:rPr lang="en-US" sz="1500" kern="1200">
              <a:latin typeface="Sugo"/>
            </a:rPr>
            <a:t> </a:t>
          </a:r>
          <a:r>
            <a:rPr lang="en-US" sz="1500" kern="1200" err="1">
              <a:latin typeface="Sugo"/>
            </a:rPr>
            <a:t>Fragen</a:t>
          </a:r>
          <a:r>
            <a:rPr lang="en-US" sz="1500" kern="1200">
              <a:latin typeface="Sugo"/>
            </a:rPr>
            <a:t>, die </a:t>
          </a:r>
          <a:r>
            <a:rPr lang="en-US" sz="1500" kern="1200" err="1">
              <a:latin typeface="Sugo"/>
            </a:rPr>
            <a:t>dir</a:t>
          </a:r>
          <a:r>
            <a:rPr lang="en-US" sz="1500" kern="1200">
              <a:latin typeface="Sugo"/>
            </a:rPr>
            <a:t> </a:t>
          </a:r>
          <a:r>
            <a:rPr lang="en-US" sz="1500" kern="1200" err="1">
              <a:latin typeface="Sugo"/>
            </a:rPr>
            <a:t>als</a:t>
          </a:r>
          <a:r>
            <a:rPr lang="en-US" sz="1500" kern="1200">
              <a:latin typeface="Sugo"/>
            </a:rPr>
            <a:t> </a:t>
          </a:r>
          <a:r>
            <a:rPr lang="en-US" sz="1500" kern="1200" err="1">
              <a:latin typeface="Sugo"/>
            </a:rPr>
            <a:t>weitere</a:t>
          </a:r>
          <a:r>
            <a:rPr lang="en-US" sz="1500" kern="1200">
              <a:latin typeface="Sugo"/>
            </a:rPr>
            <a:t> </a:t>
          </a:r>
          <a:r>
            <a:rPr lang="en-US" sz="1500" kern="1200" err="1">
              <a:latin typeface="Sugo"/>
            </a:rPr>
            <a:t>Leitlinie</a:t>
          </a:r>
          <a:r>
            <a:rPr lang="en-US" sz="1500" kern="1200">
              <a:latin typeface="Sugo"/>
            </a:rPr>
            <a:t> </a:t>
          </a:r>
          <a:r>
            <a:rPr lang="en-US" sz="1500" kern="1200" err="1">
              <a:latin typeface="Sugo"/>
            </a:rPr>
            <a:t>dienen</a:t>
          </a:r>
          <a:r>
            <a:rPr lang="en-US" sz="1500" kern="1200">
              <a:latin typeface="Sugo"/>
            </a:rPr>
            <a:t>.</a:t>
          </a:r>
        </a:p>
      </dsp:txBody>
      <dsp:txXfrm>
        <a:off x="0" y="1759900"/>
        <a:ext cx="10515600" cy="1606500"/>
      </dsp:txXfrm>
    </dsp:sp>
    <dsp:sp modelId="{5F8D10E8-CF4A-4056-8CE6-FBAF3F2346B3}">
      <dsp:nvSpPr>
        <dsp:cNvPr id="0" name=""/>
        <dsp:cNvSpPr/>
      </dsp:nvSpPr>
      <dsp:spPr>
        <a:xfrm>
          <a:off x="525780" y="1538500"/>
          <a:ext cx="7360920" cy="442800"/>
        </a:xfrm>
        <a:prstGeom prst="roundRect">
          <a:avLst/>
        </a:prstGeom>
        <a:solidFill>
          <a:srgbClr val="31B7B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500" kern="1200" dirty="0">
              <a:latin typeface="Sugo"/>
            </a:rPr>
            <a:t>Die Folien sollen Kernbotschaften enthalten.</a:t>
          </a:r>
          <a:endParaRPr lang="en-US" sz="1500" kern="1200" dirty="0">
            <a:latin typeface="Sugo"/>
          </a:endParaRPr>
        </a:p>
      </dsp:txBody>
      <dsp:txXfrm>
        <a:off x="547396" y="1560116"/>
        <a:ext cx="7317688" cy="399568"/>
      </dsp:txXfrm>
    </dsp:sp>
    <dsp:sp modelId="{DB810655-2FBD-49BA-ACC2-2F0B373DFBFD}">
      <dsp:nvSpPr>
        <dsp:cNvPr id="0" name=""/>
        <dsp:cNvSpPr/>
      </dsp:nvSpPr>
      <dsp:spPr>
        <a:xfrm>
          <a:off x="0" y="3668800"/>
          <a:ext cx="10515600" cy="874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1B7B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500" kern="1200">
              <a:latin typeface="Sugo"/>
            </a:rPr>
            <a:t>Gestalte übersichtliche Folien.</a:t>
          </a:r>
          <a:endParaRPr lang="en-US" sz="1500" kern="1200">
            <a:latin typeface="Sugo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500" kern="1200">
              <a:latin typeface="Sugo"/>
            </a:rPr>
            <a:t>Mehr Information, Erklärungen etc. in den Notizen schreiben.</a:t>
          </a:r>
          <a:endParaRPr lang="en-US" sz="1500" kern="1200">
            <a:latin typeface="Sugo"/>
          </a:endParaRPr>
        </a:p>
      </dsp:txBody>
      <dsp:txXfrm>
        <a:off x="0" y="3668800"/>
        <a:ext cx="10515600" cy="874125"/>
      </dsp:txXfrm>
    </dsp:sp>
    <dsp:sp modelId="{4B7F0A3D-75B3-4AFA-87C5-7FAC8EFCFF72}">
      <dsp:nvSpPr>
        <dsp:cNvPr id="0" name=""/>
        <dsp:cNvSpPr/>
      </dsp:nvSpPr>
      <dsp:spPr>
        <a:xfrm>
          <a:off x="525780" y="3447400"/>
          <a:ext cx="7360920" cy="442800"/>
        </a:xfrm>
        <a:prstGeom prst="roundRect">
          <a:avLst/>
        </a:prstGeom>
        <a:solidFill>
          <a:srgbClr val="31B7B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500" kern="1200" dirty="0">
              <a:latin typeface="Sugo"/>
            </a:rPr>
            <a:t>Die Jury erhält das kommentierte Pitchdeck.</a:t>
          </a:r>
          <a:endParaRPr lang="en-US" sz="1500" kern="1200" dirty="0">
            <a:latin typeface="Sugo"/>
          </a:endParaRPr>
        </a:p>
      </dsp:txBody>
      <dsp:txXfrm>
        <a:off x="547396" y="3469016"/>
        <a:ext cx="7317688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9A13FA5E-ACFE-B271-8AF6-6418D5EBE3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4073A16-473D-F55B-4755-7E12CD3C47F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A2493EA3-B662-453C-BEF8-0A3B65FED4C4}" type="datetimeFigureOut">
              <a:rPr lang="de-AT" smtClean="0"/>
              <a:t>09.08.2023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34C4395-34F2-92F2-B379-480A8CB80C6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AD48EC-0AF6-8F34-21F3-7098E23D7F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FDC744E8-5916-439A-BE98-59BC5A1F066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974105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2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412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8F47A7E3-E34A-4CA0-85C7-DB2E11B217FF}" type="datetimeFigureOut">
              <a:rPr lang="de-AT" smtClean="0"/>
              <a:t>09.08.2023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1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30092"/>
            <a:ext cx="2945659" cy="496412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5" y="9430092"/>
            <a:ext cx="2945659" cy="496412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E00072D1-6382-4F6F-B203-12A9F9C2E7A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632681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20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4473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28883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53247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i="1"/>
              <a:t>Wurde schon ein Prototyp/MVP eingesetzt? Wenn ja wo?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i="1"/>
              <a:t>Wieviel Zeit und Kapital wurde bisher in die Produktentwicklung investiert?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i="1"/>
              <a:t>Sind geistige Schutzrechte  (Patente, Muster, Marken) für das Produkte angestrebt bzw. erreicht?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AT" i="1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i="1"/>
              <a:t>Gibt es bereits Marktfeedback, wenn ja welches?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i="1"/>
              <a:t>Haben bereits Verkäufe stattgefunden? Gibt es Kund:innen User?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i="1"/>
              <a:t>Wann soll der Markteintritt erfolgen?</a:t>
            </a:r>
          </a:p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47603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i="1"/>
              <a:t>Call </a:t>
            </a:r>
            <a:r>
              <a:rPr lang="de-DE" sz="1200" i="1" err="1"/>
              <a:t>to</a:t>
            </a:r>
            <a:r>
              <a:rPr lang="de-DE" sz="1200" i="1"/>
              <a:t> Action = was soll mit diesem Pitchdeck erreicht werden?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i="1"/>
              <a:t>Wie würde die Teilnahme an der Startup Salzburg Factory bzw. Startup Salzburg Factory+ bei der Entwicklung helfen?</a:t>
            </a:r>
            <a:endParaRPr lang="de-AT" i="1"/>
          </a:p>
        </p:txBody>
      </p:sp>
    </p:spTree>
    <p:extLst>
      <p:ext uri="{BB962C8B-B14F-4D97-AF65-F5344CB8AC3E}">
        <p14:creationId xmlns:p14="http://schemas.microsoft.com/office/powerpoint/2010/main" val="4236364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AT" i="1"/>
          </a:p>
        </p:txBody>
      </p:sp>
    </p:spTree>
    <p:extLst>
      <p:ext uri="{BB962C8B-B14F-4D97-AF65-F5344CB8AC3E}">
        <p14:creationId xmlns:p14="http://schemas.microsoft.com/office/powerpoint/2010/main" val="2861304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i="1"/>
              <a:t>Deine Startfolie</a:t>
            </a:r>
          </a:p>
        </p:txBody>
      </p:sp>
    </p:spTree>
    <p:extLst>
      <p:ext uri="{BB962C8B-B14F-4D97-AF65-F5344CB8AC3E}">
        <p14:creationId xmlns:p14="http://schemas.microsoft.com/office/powerpoint/2010/main" val="3265746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i="1" dirty="0"/>
              <a:t>Welche Erfahrungen und Kompetenzen fehlen im Team, wie sollen diese ergänzt werden? </a:t>
            </a:r>
          </a:p>
        </p:txBody>
      </p:sp>
    </p:spTree>
    <p:extLst>
      <p:ext uri="{BB962C8B-B14F-4D97-AF65-F5344CB8AC3E}">
        <p14:creationId xmlns:p14="http://schemas.microsoft.com/office/powerpoint/2010/main" val="3362151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32613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30248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905662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09697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95372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>
            <a:extLst>
              <a:ext uri="{FF2B5EF4-FFF2-40B4-BE49-F238E27FC236}">
                <a16:creationId xmlns:a16="http://schemas.microsoft.com/office/drawing/2014/main" id="{785107AA-6E2C-47D5-A094-D3ECB2150B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75BE91F7-7850-45B7-AF17-0346351E388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1700808"/>
            <a:ext cx="6333728" cy="1659210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11424" y="3620616"/>
            <a:ext cx="6336704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BEE3-2E82-41DC-9112-1248CC448C4F}" type="datetimeFigureOut">
              <a:rPr lang="de-AT" smtClean="0"/>
              <a:t>09.08.2023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FA362BDB-6F8E-01B1-40F2-408A142A243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biLevel thresh="25000"/>
          </a:blip>
          <a:stretch>
            <a:fillRect/>
          </a:stretch>
        </p:blipFill>
        <p:spPr>
          <a:xfrm>
            <a:off x="9541565" y="4301603"/>
            <a:ext cx="2461977" cy="804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21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80933"/>
            <a:ext cx="10972800" cy="334523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BEE3-2E82-41DC-9112-1248CC448C4F}" type="datetimeFigureOut">
              <a:rPr lang="de-AT" smtClean="0"/>
              <a:t>09.08.2023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719403" y="2204864"/>
            <a:ext cx="69127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609600" y="1700808"/>
            <a:ext cx="8942784" cy="720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26869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328248" y="274643"/>
            <a:ext cx="1728192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7416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BEE3-2E82-41DC-9112-1248CC448C4F}" type="datetimeFigureOut">
              <a:rPr lang="de-AT" smtClean="0"/>
              <a:t>09.08.2023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5089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C16838CE-BD55-427E-A192-77A438921F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1700808"/>
            <a:ext cx="6333728" cy="1659210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11424" y="3620616"/>
            <a:ext cx="6336704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BEE3-2E82-41DC-9112-1248CC448C4F}" type="datetimeFigureOut">
              <a:rPr lang="de-AT" smtClean="0"/>
              <a:t>09.08.2023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373A3E5A-2E62-6CE4-DAFB-44243174C55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9541565" y="4301603"/>
            <a:ext cx="2461977" cy="804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282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2780933"/>
            <a:ext cx="10972800" cy="3345235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defRPr sz="2800">
                <a:solidFill>
                  <a:schemeClr val="bg1"/>
                </a:solidFill>
              </a:defRPr>
            </a:lvl1pPr>
            <a:lvl2pPr>
              <a:spcBef>
                <a:spcPts val="1200"/>
              </a:spcBef>
              <a:defRPr sz="2400">
                <a:solidFill>
                  <a:schemeClr val="bg1"/>
                </a:solidFill>
              </a:defRPr>
            </a:lvl2pPr>
            <a:lvl3pPr>
              <a:spcBef>
                <a:spcPts val="1200"/>
              </a:spcBef>
              <a:defRPr sz="2000">
                <a:solidFill>
                  <a:schemeClr val="bg1"/>
                </a:solidFill>
              </a:defRPr>
            </a:lvl3pPr>
            <a:lvl4pPr>
              <a:spcBef>
                <a:spcPts val="1200"/>
              </a:spcBef>
              <a:defRPr sz="1800">
                <a:solidFill>
                  <a:schemeClr val="bg1"/>
                </a:solidFill>
              </a:defRPr>
            </a:lvl4pPr>
            <a:lvl5pPr>
              <a:spcBef>
                <a:spcPts val="1200"/>
              </a:spcBef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BEE3-2E82-41DC-9112-1248CC448C4F}" type="datetimeFigureOut">
              <a:rPr lang="de-AT" smtClean="0"/>
              <a:t>09.08.2023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719403" y="2204864"/>
            <a:ext cx="691276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609600" y="1700808"/>
            <a:ext cx="8942784" cy="720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6536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1424" y="2852936"/>
            <a:ext cx="6816757" cy="2304256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11427" y="1124746"/>
            <a:ext cx="6189033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BEE3-2E82-41DC-9112-1248CC448C4F}" type="datetimeFigureOut">
              <a:rPr lang="de-AT" smtClean="0"/>
              <a:t>09.08.2023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42301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BEE3-2E82-41DC-9112-1248CC448C4F}" type="datetimeFigureOut">
              <a:rPr lang="de-AT" smtClean="0"/>
              <a:t>09.08.2023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8208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4140200" y="546100"/>
            <a:ext cx="3911600" cy="59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260363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>
            <a:extLst>
              <a:ext uri="{FF2B5EF4-FFF2-40B4-BE49-F238E27FC236}">
                <a16:creationId xmlns:a16="http://schemas.microsoft.com/office/drawing/2014/main" id="{785107AA-6E2C-47D5-A094-D3ECB2150B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75BE91F7-7850-45B7-AF17-0346351E388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1700808"/>
            <a:ext cx="6333728" cy="1659210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11424" y="3620616"/>
            <a:ext cx="6336704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85CE2-0E0E-437B-A1BE-8FDCA54A31DD}" type="datetime1">
              <a:rPr lang="de-AT" smtClean="0"/>
              <a:t>09.08.2023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0867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700808"/>
            <a:ext cx="8942784" cy="720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2780933"/>
            <a:ext cx="10972800" cy="3345235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defRPr sz="2800"/>
            </a:lvl1pPr>
            <a:lvl2pPr>
              <a:spcBef>
                <a:spcPts val="1200"/>
              </a:spcBef>
              <a:defRPr sz="2400"/>
            </a:lvl2pPr>
            <a:lvl3pPr>
              <a:spcBef>
                <a:spcPts val="1200"/>
              </a:spcBef>
              <a:defRPr sz="2000"/>
            </a:lvl3pPr>
            <a:lvl4pPr>
              <a:spcBef>
                <a:spcPts val="1200"/>
              </a:spcBef>
              <a:defRPr sz="1800"/>
            </a:lvl4pPr>
            <a:lvl5pPr>
              <a:spcBef>
                <a:spcPts val="1200"/>
              </a:spcBef>
              <a:defRPr sz="16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49EC-167D-49EE-9989-2A067152152B}" type="datetime1">
              <a:rPr lang="de-AT" smtClean="0"/>
              <a:t>09.08.2023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719403" y="2204864"/>
            <a:ext cx="69127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9379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6F3C2-96C3-423F-8506-7A8C089EB7BA}" type="datetime1">
              <a:rPr lang="de-AT" smtClean="0"/>
              <a:t>09.08.2023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44632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700808"/>
            <a:ext cx="8942784" cy="720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2780933"/>
            <a:ext cx="10972800" cy="3345235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defRPr sz="2800"/>
            </a:lvl1pPr>
            <a:lvl2pPr>
              <a:spcBef>
                <a:spcPts val="1200"/>
              </a:spcBef>
              <a:defRPr sz="2400"/>
            </a:lvl2pPr>
            <a:lvl3pPr>
              <a:spcBef>
                <a:spcPts val="1200"/>
              </a:spcBef>
              <a:defRPr sz="2000"/>
            </a:lvl3pPr>
            <a:lvl4pPr>
              <a:spcBef>
                <a:spcPts val="1200"/>
              </a:spcBef>
              <a:defRPr sz="1800"/>
            </a:lvl4pPr>
            <a:lvl5pPr>
              <a:spcBef>
                <a:spcPts val="1200"/>
              </a:spcBef>
              <a:defRPr sz="16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BEE3-2E82-41DC-9112-1248CC448C4F}" type="datetimeFigureOut">
              <a:rPr lang="de-AT" smtClean="0"/>
              <a:t>09.08.2023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719403" y="2204864"/>
            <a:ext cx="69127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996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2492901"/>
            <a:ext cx="5384800" cy="363326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2492901"/>
            <a:ext cx="5384800" cy="363326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FA54-673F-4994-93C7-D29135F478C6}" type="datetime1">
              <a:rPr lang="de-AT" smtClean="0"/>
              <a:t>09.08.2023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719403" y="2204864"/>
            <a:ext cx="69127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609600" y="1700808"/>
            <a:ext cx="8942784" cy="720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2041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393" y="332656"/>
            <a:ext cx="8174699" cy="14401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916832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708924"/>
            <a:ext cx="5386917" cy="341724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70" y="1916832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70" y="2708924"/>
            <a:ext cx="5389033" cy="341724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B1B4-3AEE-41DE-9A89-120EE3B911B3}" type="datetime1">
              <a:rPr lang="de-AT" smtClean="0"/>
              <a:t>09.08.2023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64203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4E789-1F87-4147-9E9C-5647FBBC8D07}" type="datetime1">
              <a:rPr lang="de-AT" smtClean="0"/>
              <a:t>09.08.2023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719403" y="2204864"/>
            <a:ext cx="69127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609600" y="1700808"/>
            <a:ext cx="8942784" cy="720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99019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BEC1-A1BC-448C-921D-14913F09429D}" type="datetime1">
              <a:rPr lang="de-AT" smtClean="0"/>
              <a:t>09.08.2023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39737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3" y="836712"/>
            <a:ext cx="4011084" cy="108012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836712"/>
            <a:ext cx="5649747" cy="528945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3" y="1988845"/>
            <a:ext cx="4011084" cy="41373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FB43-C8DD-4291-89F6-C9370C29E1BE}" type="datetime1">
              <a:rPr lang="de-AT" smtClean="0"/>
              <a:t>09.08.2023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646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EEC44-CE3F-4904-B91B-1722CBD7FA01}" type="datetime1">
              <a:rPr lang="de-AT" smtClean="0"/>
              <a:t>09.08.2023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76802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80933"/>
            <a:ext cx="10972800" cy="334523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A9686-CD2A-40F4-B4BD-F23748BF8C54}" type="datetime1">
              <a:rPr lang="de-AT" smtClean="0"/>
              <a:t>09.08.2023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719403" y="2204864"/>
            <a:ext cx="69127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609600" y="1700808"/>
            <a:ext cx="8942784" cy="720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62854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328248" y="274643"/>
            <a:ext cx="1728192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7416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8008-A9D1-4C0F-B6ED-94A25F56EB4E}" type="datetime1">
              <a:rPr lang="de-AT" smtClean="0"/>
              <a:t>09.08.2023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16024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ext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FB3F-9C84-4C9F-ADE1-8042F11EBDAF}" type="datetime1">
              <a:rPr lang="en-GB" smtClean="0"/>
              <a:t>09/08/2023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FH Salzburg  · </a:t>
            </a:r>
            <a:r>
              <a:rPr lang="de-DE" err="1"/>
              <a:t>FHStartup</a:t>
            </a:r>
            <a:r>
              <a:rPr lang="de-DE"/>
              <a:t> Center  ·  Natasa </a:t>
            </a:r>
            <a:r>
              <a:rPr lang="de-DE" err="1"/>
              <a:t>Deutinger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A179C-B203-A44C-BD52-EA104A29F6F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Inhaltsplatzhalter 20"/>
          <p:cNvSpPr>
            <a:spLocks noGrp="1"/>
          </p:cNvSpPr>
          <p:nvPr>
            <p:ph sz="quarter" idx="16" hasCustomPrompt="1"/>
          </p:nvPr>
        </p:nvSpPr>
        <p:spPr>
          <a:xfrm>
            <a:off x="8056168" y="2089191"/>
            <a:ext cx="2791756" cy="3585806"/>
          </a:xfrm>
        </p:spPr>
        <p:txBody>
          <a:bodyPr>
            <a:normAutofit/>
          </a:bodyPr>
          <a:lstStyle>
            <a:lvl1pPr marL="0" indent="0" algn="ctr">
              <a:buNone/>
              <a:defRPr sz="864" baseline="0"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pPr lvl="0"/>
            <a:r>
              <a:rPr lang="de-DE"/>
              <a:t>Bild einfügen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994840" y="2089196"/>
            <a:ext cx="6753449" cy="3585805"/>
          </a:xfrm>
        </p:spPr>
        <p:txBody>
          <a:bodyPr wrap="square">
            <a:noAutofit/>
          </a:bodyPr>
          <a:lstStyle>
            <a:lvl1pPr marL="192020" indent="-192020">
              <a:lnSpc>
                <a:spcPts val="1674"/>
              </a:lnSpc>
              <a:spcBef>
                <a:spcPts val="0"/>
              </a:spcBef>
              <a:spcAft>
                <a:spcPts val="864"/>
              </a:spcAft>
              <a:defRPr sz="1512"/>
            </a:lvl1pPr>
            <a:lvl2pPr marL="384040" indent="-171445">
              <a:lnSpc>
                <a:spcPts val="1674"/>
              </a:lnSpc>
              <a:spcBef>
                <a:spcPts val="0"/>
              </a:spcBef>
              <a:spcAft>
                <a:spcPts val="864"/>
              </a:spcAft>
              <a:defRPr sz="1512"/>
            </a:lvl2pPr>
            <a:lvl3pPr marL="584634" indent="-178304">
              <a:lnSpc>
                <a:spcPts val="1674"/>
              </a:lnSpc>
              <a:spcBef>
                <a:spcPts val="0"/>
              </a:spcBef>
              <a:spcAft>
                <a:spcPts val="864"/>
              </a:spcAft>
              <a:defRPr sz="1512"/>
            </a:lvl3pPr>
            <a:lvl4pPr marL="776654" indent="-169734">
              <a:lnSpc>
                <a:spcPts val="1674"/>
              </a:lnSpc>
              <a:spcBef>
                <a:spcPts val="0"/>
              </a:spcBef>
              <a:spcAft>
                <a:spcPts val="864"/>
              </a:spcAft>
              <a:defRPr sz="1512"/>
            </a:lvl4pPr>
            <a:lvl5pPr marL="388792" indent="-77758">
              <a:lnSpc>
                <a:spcPts val="1674"/>
              </a:lnSpc>
              <a:spcBef>
                <a:spcPts val="0"/>
              </a:spcBef>
              <a:spcAft>
                <a:spcPts val="864"/>
              </a:spcAft>
              <a:defRPr sz="1512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19315213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C16838CE-BD55-427E-A192-77A438921F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1700808"/>
            <a:ext cx="6333728" cy="1659210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11424" y="3620616"/>
            <a:ext cx="6336704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50091-E5FC-480F-BF61-A00CC037ED09}" type="datetime1">
              <a:rPr lang="de-AT" smtClean="0"/>
              <a:t>09.08.2023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05223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BEE3-2E82-41DC-9112-1248CC448C4F}" type="datetimeFigureOut">
              <a:rPr lang="de-AT" smtClean="0"/>
              <a:t>09.08.2023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09376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2780933"/>
            <a:ext cx="10972800" cy="3345235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defRPr sz="2800">
                <a:solidFill>
                  <a:schemeClr val="bg1"/>
                </a:solidFill>
              </a:defRPr>
            </a:lvl1pPr>
            <a:lvl2pPr>
              <a:spcBef>
                <a:spcPts val="1200"/>
              </a:spcBef>
              <a:defRPr sz="2400">
                <a:solidFill>
                  <a:schemeClr val="bg1"/>
                </a:solidFill>
              </a:defRPr>
            </a:lvl2pPr>
            <a:lvl3pPr>
              <a:spcBef>
                <a:spcPts val="1200"/>
              </a:spcBef>
              <a:defRPr sz="2000">
                <a:solidFill>
                  <a:schemeClr val="bg1"/>
                </a:solidFill>
              </a:defRPr>
            </a:lvl3pPr>
            <a:lvl4pPr>
              <a:spcBef>
                <a:spcPts val="1200"/>
              </a:spcBef>
              <a:defRPr sz="1800">
                <a:solidFill>
                  <a:schemeClr val="bg1"/>
                </a:solidFill>
              </a:defRPr>
            </a:lvl4pPr>
            <a:lvl5pPr>
              <a:spcBef>
                <a:spcPts val="1200"/>
              </a:spcBef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C7F4-73D8-4167-B31B-E8708D2C8060}" type="datetime1">
              <a:rPr lang="de-AT" smtClean="0"/>
              <a:t>09.08.2023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719403" y="2204864"/>
            <a:ext cx="691276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609600" y="1700808"/>
            <a:ext cx="8942784" cy="720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79393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1424" y="2852936"/>
            <a:ext cx="6816757" cy="2304256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11427" y="1124746"/>
            <a:ext cx="6189033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57000-0534-4E97-A00C-F276EAE691BC}" type="datetime1">
              <a:rPr lang="de-AT" smtClean="0"/>
              <a:t>09.08.2023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26362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7695D-9818-485F-A5D8-168EC4E3C8AD}" type="datetime1">
              <a:rPr lang="de-AT" smtClean="0"/>
              <a:t>09.08.2023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22950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2492901"/>
            <a:ext cx="5384800" cy="363326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2492901"/>
            <a:ext cx="5384800" cy="363326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BEE3-2E82-41DC-9112-1248CC448C4F}" type="datetimeFigureOut">
              <a:rPr lang="de-AT" smtClean="0"/>
              <a:t>09.08.2023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719403" y="2204864"/>
            <a:ext cx="69127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609600" y="1700808"/>
            <a:ext cx="8942784" cy="720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05377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393" y="332656"/>
            <a:ext cx="8174699" cy="14401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916832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708924"/>
            <a:ext cx="5386917" cy="341724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70" y="1916832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70" y="2708924"/>
            <a:ext cx="5389033" cy="341724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BEE3-2E82-41DC-9112-1248CC448C4F}" type="datetimeFigureOut">
              <a:rPr lang="de-AT" smtClean="0"/>
              <a:t>09.08.2023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42455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BEE3-2E82-41DC-9112-1248CC448C4F}" type="datetimeFigureOut">
              <a:rPr lang="de-AT" smtClean="0"/>
              <a:t>09.08.2023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719403" y="2204864"/>
            <a:ext cx="69127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609600" y="1700808"/>
            <a:ext cx="8942784" cy="720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68847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BEE3-2E82-41DC-9112-1248CC448C4F}" type="datetimeFigureOut">
              <a:rPr lang="de-AT" smtClean="0"/>
              <a:t>09.08.2023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38520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3" y="836712"/>
            <a:ext cx="4011084" cy="108012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836712"/>
            <a:ext cx="5649747" cy="528945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3" y="1988845"/>
            <a:ext cx="4011084" cy="41373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BEE3-2E82-41DC-9112-1248CC448C4F}" type="datetimeFigureOut">
              <a:rPr lang="de-AT" smtClean="0"/>
              <a:t>09.08.2023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8885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BEE3-2E82-41DC-9112-1248CC448C4F}" type="datetimeFigureOut">
              <a:rPr lang="de-AT" smtClean="0"/>
              <a:t>09.08.2023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17304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6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C71EB768-015B-4116-8C26-0911DBEEDEA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DA657C8E-6F89-4A3A-9423-1AD2F0BC003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EBEE3-2E82-41DC-9112-1248CC448C4F}" type="datetimeFigureOut">
              <a:rPr lang="de-AT" smtClean="0"/>
              <a:t>09.08.2023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  <p:pic>
        <p:nvPicPr>
          <p:cNvPr id="2" name="Picture 7">
            <a:extLst>
              <a:ext uri="{FF2B5EF4-FFF2-40B4-BE49-F238E27FC236}">
                <a16:creationId xmlns:a16="http://schemas.microsoft.com/office/drawing/2014/main" id="{282BD723-2BCE-6B31-1AAD-7C10572345C2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biLevel thresh="25000"/>
          </a:blip>
          <a:stretch>
            <a:fillRect/>
          </a:stretch>
        </p:blipFill>
        <p:spPr>
          <a:xfrm>
            <a:off x="10755629" y="864211"/>
            <a:ext cx="1357347" cy="443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31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Droid Sans" panose="020B0606030804020204" pitchFamily="34" charset="0"/>
          <a:ea typeface="Droid Sans" panose="020B0606030804020204" pitchFamily="34" charset="0"/>
          <a:cs typeface="Droid Sans" panose="020B0606030804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Droid Sans" panose="020B0606030804020204" pitchFamily="34" charset="0"/>
          <a:ea typeface="Droid Sans" panose="020B0606030804020204" pitchFamily="34" charset="0"/>
          <a:cs typeface="Droid Sans" panose="020B0606030804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Droid Sans" panose="020B0606030804020204" pitchFamily="34" charset="0"/>
          <a:ea typeface="Droid Sans" panose="020B0606030804020204" pitchFamily="34" charset="0"/>
          <a:cs typeface="Droid Sans" panose="020B0606030804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Droid Sans" panose="020B0606030804020204" pitchFamily="34" charset="0"/>
          <a:ea typeface="Droid Sans" panose="020B0606030804020204" pitchFamily="34" charset="0"/>
          <a:cs typeface="Droid Sans" panose="020B0606030804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Droid Sans" panose="020B0606030804020204" pitchFamily="34" charset="0"/>
          <a:ea typeface="Droid Sans" panose="020B0606030804020204" pitchFamily="34" charset="0"/>
          <a:cs typeface="Droid Sans" panose="020B0606030804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Droid Sans" panose="020B0606030804020204" pitchFamily="34" charset="0"/>
          <a:ea typeface="Droid Sans" panose="020B0606030804020204" pitchFamily="34" charset="0"/>
          <a:cs typeface="Droid Sans" panose="020B0606030804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 descr="Ein Bild, das Platz enthält.&#10;&#10;Automatisch generierte Beschreibung">
            <a:extLst>
              <a:ext uri="{FF2B5EF4-FFF2-40B4-BE49-F238E27FC236}">
                <a16:creationId xmlns:a16="http://schemas.microsoft.com/office/drawing/2014/main" id="{F4E5BD79-BA56-41E7-8F8A-7DC1E522BA20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C4F8226-D345-4100-92AD-4F881E0B7507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EBEE3-2E82-41DC-9112-1248CC448C4F}" type="datetimeFigureOut">
              <a:rPr lang="de-AT" smtClean="0"/>
              <a:t>09.08.2023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  <p:pic>
        <p:nvPicPr>
          <p:cNvPr id="2" name="Picture 7">
            <a:extLst>
              <a:ext uri="{FF2B5EF4-FFF2-40B4-BE49-F238E27FC236}">
                <a16:creationId xmlns:a16="http://schemas.microsoft.com/office/drawing/2014/main" id="{BE8DB477-59B9-3613-2B0F-F9B6AAF6D75F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biLevel thresh="75000"/>
          </a:blip>
          <a:stretch>
            <a:fillRect/>
          </a:stretch>
        </p:blipFill>
        <p:spPr>
          <a:xfrm>
            <a:off x="10755629" y="864211"/>
            <a:ext cx="1357347" cy="443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12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7" r:id="rId3"/>
    <p:sldLayoutId id="2147483681" r:id="rId4"/>
    <p:sldLayoutId id="2147483696" r:id="rId5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Droid Sans" panose="020B0606030804020204" pitchFamily="34" charset="0"/>
          <a:ea typeface="Droid Sans" panose="020B0606030804020204" pitchFamily="34" charset="0"/>
          <a:cs typeface="Droid Sans" panose="020B0606030804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Droid Sans" panose="020B0606030804020204" pitchFamily="34" charset="0"/>
          <a:ea typeface="Droid Sans" panose="020B0606030804020204" pitchFamily="34" charset="0"/>
          <a:cs typeface="Droid Sans" panose="020B0606030804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Droid Sans" panose="020B0606030804020204" pitchFamily="34" charset="0"/>
          <a:ea typeface="Droid Sans" panose="020B0606030804020204" pitchFamily="34" charset="0"/>
          <a:cs typeface="Droid Sans" panose="020B0606030804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Droid Sans" panose="020B0606030804020204" pitchFamily="34" charset="0"/>
          <a:ea typeface="Droid Sans" panose="020B0606030804020204" pitchFamily="34" charset="0"/>
          <a:cs typeface="Droid Sans" panose="020B0606030804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Droid Sans" panose="020B0606030804020204" pitchFamily="34" charset="0"/>
          <a:ea typeface="Droid Sans" panose="020B0606030804020204" pitchFamily="34" charset="0"/>
          <a:cs typeface="Droid Sans" panose="020B0606030804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Droid Sans" panose="020B0606030804020204" pitchFamily="34" charset="0"/>
          <a:ea typeface="Droid Sans" panose="020B0606030804020204" pitchFamily="34" charset="0"/>
          <a:cs typeface="Droid Sans" panose="020B0606030804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C71EB768-015B-4116-8C26-0911DBEEDEA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DA657C8E-6F89-4A3A-9423-1AD2F0BC003A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76988-7D64-49E5-B7B1-580153F02DCB}" type="datetime1">
              <a:rPr lang="de-AT" smtClean="0"/>
              <a:t>09.08.2023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89258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Droid Sans" panose="020B0606030804020204" pitchFamily="34" charset="0"/>
          <a:ea typeface="Droid Sans" panose="020B0606030804020204" pitchFamily="34" charset="0"/>
          <a:cs typeface="Droid Sans" panose="020B0606030804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Droid Sans" panose="020B0606030804020204" pitchFamily="34" charset="0"/>
          <a:ea typeface="Droid Sans" panose="020B0606030804020204" pitchFamily="34" charset="0"/>
          <a:cs typeface="Droid Sans" panose="020B0606030804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Droid Sans" panose="020B0606030804020204" pitchFamily="34" charset="0"/>
          <a:ea typeface="Droid Sans" panose="020B0606030804020204" pitchFamily="34" charset="0"/>
          <a:cs typeface="Droid Sans" panose="020B0606030804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Droid Sans" panose="020B0606030804020204" pitchFamily="34" charset="0"/>
          <a:ea typeface="Droid Sans" panose="020B0606030804020204" pitchFamily="34" charset="0"/>
          <a:cs typeface="Droid Sans" panose="020B0606030804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Droid Sans" panose="020B0606030804020204" pitchFamily="34" charset="0"/>
          <a:ea typeface="Droid Sans" panose="020B0606030804020204" pitchFamily="34" charset="0"/>
          <a:cs typeface="Droid Sans" panose="020B0606030804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Droid Sans" panose="020B0606030804020204" pitchFamily="34" charset="0"/>
          <a:ea typeface="Droid Sans" panose="020B0606030804020204" pitchFamily="34" charset="0"/>
          <a:cs typeface="Droid Sans" panose="020B0606030804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 descr="Ein Bild, das Platz enthält.&#10;&#10;Automatisch generierte Beschreibung">
            <a:extLst>
              <a:ext uri="{FF2B5EF4-FFF2-40B4-BE49-F238E27FC236}">
                <a16:creationId xmlns:a16="http://schemas.microsoft.com/office/drawing/2014/main" id="{F4E5BD79-BA56-41E7-8F8A-7DC1E522BA2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C4F8226-D345-4100-92AD-4F881E0B750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D4341-720B-4A6E-B223-F3050158D59D}" type="datetime1">
              <a:rPr lang="de-AT" smtClean="0"/>
              <a:t>09.08.2023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CBC72-C5F7-4E2D-9F33-10B392B1A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3919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Droid Sans" panose="020B0606030804020204" pitchFamily="34" charset="0"/>
          <a:ea typeface="Droid Sans" panose="020B0606030804020204" pitchFamily="34" charset="0"/>
          <a:cs typeface="Droid Sans" panose="020B0606030804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Droid Sans" panose="020B0606030804020204" pitchFamily="34" charset="0"/>
          <a:ea typeface="Droid Sans" panose="020B0606030804020204" pitchFamily="34" charset="0"/>
          <a:cs typeface="Droid Sans" panose="020B0606030804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Droid Sans" panose="020B0606030804020204" pitchFamily="34" charset="0"/>
          <a:ea typeface="Droid Sans" panose="020B0606030804020204" pitchFamily="34" charset="0"/>
          <a:cs typeface="Droid Sans" panose="020B0606030804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Droid Sans" panose="020B0606030804020204" pitchFamily="34" charset="0"/>
          <a:ea typeface="Droid Sans" panose="020B0606030804020204" pitchFamily="34" charset="0"/>
          <a:cs typeface="Droid Sans" panose="020B0606030804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Droid Sans" panose="020B0606030804020204" pitchFamily="34" charset="0"/>
          <a:ea typeface="Droid Sans" panose="020B0606030804020204" pitchFamily="34" charset="0"/>
          <a:cs typeface="Droid Sans" panose="020B0606030804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Droid Sans" panose="020B0606030804020204" pitchFamily="34" charset="0"/>
          <a:ea typeface="Droid Sans" panose="020B0606030804020204" pitchFamily="34" charset="0"/>
          <a:cs typeface="Droid Sans" panose="020B0606030804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1718126"/>
            <a:ext cx="9173908" cy="3304437"/>
          </a:xfrm>
        </p:spPr>
        <p:txBody>
          <a:bodyPr lIns="91440" tIns="45720" rIns="91440" bIns="45720" anchor="t"/>
          <a:lstStyle/>
          <a:p>
            <a:pPr>
              <a:spcBef>
                <a:spcPts val="1200"/>
              </a:spcBef>
            </a:pPr>
            <a:r>
              <a:rPr lang="de-DE" sz="6000">
                <a:solidFill>
                  <a:schemeClr val="bg1"/>
                </a:solidFill>
                <a:latin typeface="Droid Sans"/>
              </a:rPr>
              <a:t>Titel des Projekts oder (zukünftigen) Unternehmens</a:t>
            </a:r>
            <a:endParaRPr lang="de-DE" sz="6000">
              <a:solidFill>
                <a:schemeClr val="bg1"/>
              </a:solidFill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82D12F7-4AEE-3157-359F-E71BDA06579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360" y="5742292"/>
            <a:ext cx="4519365" cy="753228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AD6CB066-EB6B-998B-9F48-56B3F09476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4666" y="5742292"/>
            <a:ext cx="1709628" cy="495358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BE3C026E-4E04-C1B4-3503-1B34CF0CB2CE}"/>
              </a:ext>
            </a:extLst>
          </p:cNvPr>
          <p:cNvSpPr txBox="1">
            <a:spLocks/>
          </p:cNvSpPr>
          <p:nvPr/>
        </p:nvSpPr>
        <p:spPr>
          <a:xfrm>
            <a:off x="816219" y="1279929"/>
            <a:ext cx="8445012" cy="3375045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1pPr>
          </a:lstStyle>
          <a:p>
            <a:r>
              <a:rPr lang="de-DE" sz="6600"/>
              <a:t>Startup</a:t>
            </a:r>
            <a:br>
              <a:rPr lang="de-DE" sz="6600"/>
            </a:br>
            <a:r>
              <a:rPr lang="de-DE" sz="6600"/>
              <a:t>Salzburg </a:t>
            </a:r>
            <a:br>
              <a:rPr lang="de-DE" sz="6600"/>
            </a:br>
            <a:r>
              <a:rPr lang="de-DE" sz="6600"/>
              <a:t>Factory 2023/24</a:t>
            </a:r>
            <a:endParaRPr lang="en-US" sz="6600"/>
          </a:p>
        </p:txBody>
      </p:sp>
      <p:sp>
        <p:nvSpPr>
          <p:cNvPr id="6" name="Textplatzhalter 1">
            <a:extLst>
              <a:ext uri="{FF2B5EF4-FFF2-40B4-BE49-F238E27FC236}">
                <a16:creationId xmlns:a16="http://schemas.microsoft.com/office/drawing/2014/main" id="{5A2AD9B7-7BC9-EFB4-6263-448E0BFF2221}"/>
              </a:ext>
            </a:extLst>
          </p:cNvPr>
          <p:cNvSpPr txBox="1">
            <a:spLocks/>
          </p:cNvSpPr>
          <p:nvPr/>
        </p:nvSpPr>
        <p:spPr>
          <a:xfrm>
            <a:off x="816219" y="4403317"/>
            <a:ext cx="6558075" cy="12993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2000" b="1" err="1">
                <a:solidFill>
                  <a:srgbClr val="31B7BC"/>
                </a:solidFill>
                <a:latin typeface="Sugo"/>
                <a:ea typeface="+mn-lt"/>
                <a:cs typeface="+mn-lt"/>
              </a:rPr>
              <a:t>Roter</a:t>
            </a:r>
            <a:r>
              <a:rPr lang="en-US" sz="2000" b="1">
                <a:solidFill>
                  <a:srgbClr val="31B7BC"/>
                </a:solidFill>
                <a:latin typeface="Sugo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31B7BC"/>
                </a:solidFill>
                <a:latin typeface="Sugo"/>
                <a:ea typeface="+mn-lt"/>
                <a:cs typeface="+mn-lt"/>
              </a:rPr>
              <a:t>Faden</a:t>
            </a:r>
            <a:r>
              <a:rPr lang="en-US" sz="2000" b="1">
                <a:solidFill>
                  <a:srgbClr val="31B7BC"/>
                </a:solidFill>
                <a:latin typeface="Sugo"/>
                <a:ea typeface="+mn-lt"/>
                <a:cs typeface="+mn-lt"/>
              </a:rPr>
              <a:t> für </a:t>
            </a:r>
            <a:r>
              <a:rPr lang="en-US" sz="2000" b="1" err="1">
                <a:solidFill>
                  <a:srgbClr val="31B7BC"/>
                </a:solidFill>
                <a:latin typeface="Sugo"/>
                <a:ea typeface="+mn-lt"/>
                <a:cs typeface="+mn-lt"/>
              </a:rPr>
              <a:t>ein</a:t>
            </a:r>
            <a:r>
              <a:rPr lang="en-US" sz="2000" b="1">
                <a:solidFill>
                  <a:srgbClr val="31B7BC"/>
                </a:solidFill>
                <a:latin typeface="Sugo"/>
                <a:ea typeface="+mn-lt"/>
                <a:cs typeface="+mn-lt"/>
              </a:rPr>
              <a:t> </a:t>
            </a:r>
            <a:r>
              <a:rPr lang="en-US" sz="2000" b="1" err="1">
                <a:solidFill>
                  <a:srgbClr val="31B7BC"/>
                </a:solidFill>
                <a:latin typeface="Sugo"/>
                <a:ea typeface="+mn-lt"/>
                <a:cs typeface="+mn-lt"/>
              </a:rPr>
              <a:t>gelungenes</a:t>
            </a:r>
            <a:r>
              <a:rPr lang="en-US" b="1">
                <a:solidFill>
                  <a:srgbClr val="31B7BC"/>
                </a:solidFill>
                <a:latin typeface="Sugo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31B7BC"/>
                </a:solidFill>
                <a:latin typeface="Sugo"/>
                <a:ea typeface="+mn-lt"/>
                <a:cs typeface="+mn-lt"/>
              </a:rPr>
              <a:t>kommentiertes</a:t>
            </a:r>
            <a:r>
              <a:rPr lang="en-US" sz="2000" b="1">
                <a:solidFill>
                  <a:srgbClr val="31B7BC"/>
                </a:solidFill>
                <a:latin typeface="Sugo"/>
                <a:ea typeface="+mn-lt"/>
                <a:cs typeface="+mn-lt"/>
              </a:rPr>
              <a:t> </a:t>
            </a:r>
            <a:r>
              <a:rPr lang="en-US" sz="2000" b="1" err="1">
                <a:solidFill>
                  <a:srgbClr val="31B7BC"/>
                </a:solidFill>
                <a:latin typeface="Sugo"/>
                <a:ea typeface="+mn-lt"/>
                <a:cs typeface="+mn-lt"/>
              </a:rPr>
              <a:t>Pitchdeck</a:t>
            </a:r>
            <a:r>
              <a:rPr lang="en-US" sz="2000" b="1">
                <a:solidFill>
                  <a:srgbClr val="31B7BC"/>
                </a:solidFill>
                <a:latin typeface="Sugo"/>
                <a:ea typeface="+mn-lt"/>
                <a:cs typeface="+mn-lt"/>
              </a:rPr>
              <a:t> für </a:t>
            </a:r>
            <a:r>
              <a:rPr lang="en-US" sz="2000" b="1" err="1">
                <a:solidFill>
                  <a:srgbClr val="31B7BC"/>
                </a:solidFill>
                <a:latin typeface="Sugo"/>
                <a:ea typeface="+mn-lt"/>
                <a:cs typeface="+mn-lt"/>
              </a:rPr>
              <a:t>deine</a:t>
            </a:r>
            <a:r>
              <a:rPr lang="en-US" sz="2000" b="1">
                <a:solidFill>
                  <a:srgbClr val="31B7BC"/>
                </a:solidFill>
                <a:latin typeface="Sugo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31B7BC"/>
                </a:solidFill>
                <a:latin typeface="Sugo"/>
                <a:ea typeface="+mn-lt"/>
                <a:cs typeface="+mn-lt"/>
              </a:rPr>
              <a:t>Bewerbung</a:t>
            </a:r>
            <a:r>
              <a:rPr lang="en-US" sz="2000" b="1">
                <a:solidFill>
                  <a:srgbClr val="31B7BC"/>
                </a:solidFill>
                <a:latin typeface="Sugo"/>
                <a:ea typeface="+mn-lt"/>
                <a:cs typeface="+mn-lt"/>
              </a:rPr>
              <a:t> </a:t>
            </a:r>
            <a:endParaRPr lang="de-DE">
              <a:solidFill>
                <a:srgbClr val="31B7BC"/>
              </a:solidFill>
              <a:latin typeface="Sugo"/>
              <a:ea typeface="+mj-ea"/>
              <a:cs typeface="Calibri"/>
            </a:endParaRPr>
          </a:p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2823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5">
            <a:extLst>
              <a:ext uri="{FF2B5EF4-FFF2-40B4-BE49-F238E27FC236}">
                <a16:creationId xmlns:a16="http://schemas.microsoft.com/office/drawing/2014/main" id="{045E5F7D-FA86-B57F-91A5-FD18546B21A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3812" y="776288"/>
            <a:ext cx="9494487" cy="566737"/>
          </a:xfrm>
          <a:prstGeom prst="rect">
            <a:avLst/>
          </a:prstGeom>
        </p:spPr>
        <p:txBody>
          <a:bodyPr lIns="91440" tIns="45720" rIns="91440" bIns="45720" anchor="t">
            <a:normAutofit fontScale="90000"/>
          </a:bodyPr>
          <a:lstStyle/>
          <a:p>
            <a:r>
              <a:rPr lang="en-US" sz="4000" b="1" err="1">
                <a:latin typeface="Droid Sans"/>
              </a:rPr>
              <a:t>Kernbotschaft</a:t>
            </a:r>
            <a:r>
              <a:rPr lang="en-US" sz="4000" b="1">
                <a:latin typeface="Droid Sans"/>
              </a:rPr>
              <a:t> </a:t>
            </a:r>
            <a:r>
              <a:rPr lang="de-AT" sz="4000" b="1">
                <a:latin typeface="Droid Sans"/>
              </a:rPr>
              <a:t>zum geplanten Geschäftsmodell</a:t>
            </a:r>
            <a:br>
              <a:rPr lang="de-DE" sz="2000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sug"/>
                <a:ea typeface="Microsoft YaHei UI Light"/>
                <a:cs typeface="Arial"/>
              </a:rPr>
            </a:br>
            <a:endParaRPr lang="en-US" sz="4000" b="1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84C9C821-919C-E54F-A84D-132DD5ABADCC}"/>
              </a:ext>
            </a:extLst>
          </p:cNvPr>
          <p:cNvSpPr txBox="1"/>
          <p:nvPr/>
        </p:nvSpPr>
        <p:spPr>
          <a:xfrm>
            <a:off x="643812" y="2762019"/>
            <a:ext cx="5211435" cy="1938992"/>
          </a:xfrm>
          <a:prstGeom prst="rect">
            <a:avLst/>
          </a:prstGeom>
          <a:solidFill>
            <a:srgbClr val="EFF59D"/>
          </a:solidFill>
        </p:spPr>
        <p:txBody>
          <a:bodyPr wrap="square" lIns="91440" tIns="45720" rIns="91440" bIns="45720" rtlCol="0" anchor="t">
            <a:spAutoFit/>
          </a:bodyPr>
          <a:lstStyle>
            <a:defPPr>
              <a:defRPr lang="de-DE"/>
            </a:defPPr>
            <a:lvl1pPr>
              <a:defRPr sz="1200"/>
            </a:lvl1pPr>
          </a:lstStyle>
          <a:p>
            <a:r>
              <a:rPr lang="de-DE"/>
              <a:t>Wie verdient das Unternehmen Geld mit seiner Lösung?</a:t>
            </a:r>
          </a:p>
          <a:p>
            <a:endParaRPr lang="de-DE"/>
          </a:p>
          <a:p>
            <a:r>
              <a:rPr lang="de-DE"/>
              <a:t>Zu beantwortende Kernfragen:</a:t>
            </a:r>
          </a:p>
          <a:p>
            <a:r>
              <a:rPr lang="de-DE"/>
              <a:t>1.  In welcher Form bekommen die Kund:innen die Lösung vom Unternehmen?</a:t>
            </a:r>
          </a:p>
          <a:p>
            <a:r>
              <a:rPr lang="de-DE">
                <a:ea typeface="+mn-lt"/>
                <a:cs typeface="+mn-lt"/>
              </a:rPr>
              <a:t>      (z.B. App, Produkt, Direktverkauf, etc.)</a:t>
            </a:r>
            <a:endParaRPr lang="de-DE"/>
          </a:p>
          <a:p>
            <a:endParaRPr lang="de-DE">
              <a:ea typeface="Calibri"/>
              <a:cs typeface="Calibri"/>
            </a:endParaRPr>
          </a:p>
          <a:p>
            <a:r>
              <a:rPr lang="de-DE"/>
              <a:t>2. In welcher Form kommt das Geld von den Kund:innen zum Unternehmen?</a:t>
            </a:r>
          </a:p>
          <a:p>
            <a:r>
              <a:rPr lang="de-DE">
                <a:ea typeface="+mn-lt"/>
                <a:cs typeface="+mn-lt"/>
              </a:rPr>
              <a:t>    (z.B. Abo, Miete, direkte Bezahlung, etc.)</a:t>
            </a:r>
            <a:endParaRPr lang="de-DE"/>
          </a:p>
          <a:p>
            <a:endParaRPr lang="de-DE">
              <a:ea typeface="Calibri"/>
              <a:cs typeface="Calibri"/>
            </a:endParaRPr>
          </a:p>
          <a:p>
            <a:r>
              <a:rPr lang="de-DE" i="1"/>
              <a:t>Inspiration: Die 55 Geschäftsmodelle von der Universität St. Gallen</a:t>
            </a:r>
            <a:endParaRPr lang="de-DE" i="1">
              <a:ea typeface="Calibri"/>
              <a:cs typeface="Calibri"/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BBEBF7B5-DA50-DC78-662C-35652DA6AB86}"/>
              </a:ext>
            </a:extLst>
          </p:cNvPr>
          <p:cNvSpPr txBox="1">
            <a:spLocks/>
          </p:cNvSpPr>
          <p:nvPr/>
        </p:nvSpPr>
        <p:spPr>
          <a:xfrm>
            <a:off x="643812" y="2032309"/>
            <a:ext cx="11548188" cy="46166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276399"/>
                </a:solidFill>
                <a:latin typeface="Arial" panose="020B0604020202020204" pitchFamily="34" charset="0"/>
                <a:ea typeface="Microsoft YaHei UI Light" panose="020B0502040204020203" pitchFamily="34" charset="-122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0">
                <a:solidFill>
                  <a:schemeClr val="tx1"/>
                </a:solidFill>
                <a:latin typeface="Sugo"/>
                <a:ea typeface="Microsoft YaHei UI Light"/>
                <a:cs typeface="Arial"/>
              </a:rPr>
              <a:t>Bei Bedarf, Kommentar/Erklärung/Ergänzung zur Kernbotschaft</a:t>
            </a:r>
            <a:endParaRPr lang="de-DE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go"/>
              <a:ea typeface="Microsoft YaHei UI Ligh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4598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47B84A2-8E94-FD2A-FE86-CAD3A99F0E90}"/>
              </a:ext>
            </a:extLst>
          </p:cNvPr>
          <p:cNvSpPr txBox="1"/>
          <p:nvPr/>
        </p:nvSpPr>
        <p:spPr>
          <a:xfrm>
            <a:off x="643812" y="2530652"/>
            <a:ext cx="8766518" cy="4154984"/>
          </a:xfrm>
          <a:prstGeom prst="rect">
            <a:avLst/>
          </a:prstGeom>
          <a:solidFill>
            <a:srgbClr val="EFF59D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AT" sz="1100" dirty="0"/>
              <a:t>Zahlt dein Geschäftsmodell auf ein oder mehrere SDGs ein? Wenn ja, welche(s)?</a:t>
            </a:r>
          </a:p>
          <a:p>
            <a:pPr marL="228600" indent="-228600">
              <a:buAutoNum type="arabicPeriod"/>
            </a:pPr>
            <a:endParaRPr lang="de-AT" sz="1100" dirty="0"/>
          </a:p>
          <a:p>
            <a:r>
              <a:rPr lang="de-AT" sz="1100" dirty="0"/>
              <a:t>Ist dein Produkt/deine Dienstleistung eine CO2-arme Alternative zu einem bestehenden Produkt/Prozess oder einer bestehenden Dienstleistung?</a:t>
            </a:r>
          </a:p>
          <a:p>
            <a:pPr marL="630936" lvl="1" indent="-173736" fontAlgn="b">
              <a:buSzPts val="1100"/>
              <a:buFont typeface="Arial" panose="020B0604020202020204" pitchFamily="34" charset="0"/>
              <a:buChar char="•"/>
            </a:pPr>
            <a:r>
              <a:rPr lang="de-AT" sz="1100" dirty="0">
                <a:solidFill>
                  <a:srgbClr val="000000"/>
                </a:solidFill>
                <a:latin typeface="Calibri" panose="020F0502020204030204" pitchFamily="34" charset="0"/>
              </a:rPr>
              <a:t>E</a:t>
            </a:r>
            <a:r>
              <a:rPr lang="de-AT" sz="11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 werden Abfallerzeugnisse reduziert</a:t>
            </a:r>
            <a:endParaRPr lang="de-AT" sz="1100" b="0" i="0" u="none" strike="noStrike" dirty="0">
              <a:effectLst/>
              <a:latin typeface="Arial" panose="020B0604020202020204" pitchFamily="34" charset="0"/>
            </a:endParaRPr>
          </a:p>
          <a:p>
            <a:pPr marL="630936" lvl="1" indent="-173736" fontAlgn="b">
              <a:buFont typeface="Arial" panose="020B0604020202020204" pitchFamily="34" charset="0"/>
              <a:buChar char="•"/>
            </a:pPr>
            <a:r>
              <a:rPr lang="de-DE" sz="11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Bodenversiegelung wird vermieden oder minimiert</a:t>
            </a:r>
            <a:endParaRPr lang="de-AT" b="0" i="0" u="none" strike="noStrike" dirty="0">
              <a:effectLst/>
              <a:latin typeface="Arial" panose="020B0604020202020204" pitchFamily="34" charset="0"/>
            </a:endParaRPr>
          </a:p>
          <a:p>
            <a:pPr marL="630936" lvl="1" indent="-173736" fontAlgn="b"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0000"/>
                </a:solidFill>
                <a:latin typeface="Calibri" panose="020F0502020204030204" pitchFamily="34" charset="0"/>
              </a:rPr>
              <a:t>N</a:t>
            </a:r>
            <a:r>
              <a:rPr lang="de-DE" sz="11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achhaltige Landnutzung und Artenvielfalt wird gefördert</a:t>
            </a:r>
            <a:endParaRPr lang="de-AT" b="0" i="0" u="none" strike="noStrike" dirty="0">
              <a:effectLst/>
              <a:latin typeface="Arial" panose="020B0604020202020204" pitchFamily="34" charset="0"/>
            </a:endParaRPr>
          </a:p>
          <a:p>
            <a:pPr marL="630936" lvl="1" indent="-173736" fontAlgn="b"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0000"/>
                </a:solidFill>
                <a:latin typeface="Calibri" panose="020F0502020204030204" pitchFamily="34" charset="0"/>
              </a:rPr>
              <a:t>E</a:t>
            </a:r>
            <a:r>
              <a:rPr lang="de-DE" sz="11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 werden Transportwege vermieden oder reduziert</a:t>
            </a:r>
            <a:endParaRPr lang="de-AT" b="0" i="0" u="none" strike="noStrike" dirty="0">
              <a:effectLst/>
              <a:latin typeface="Arial" panose="020B0604020202020204" pitchFamily="34" charset="0"/>
            </a:endParaRPr>
          </a:p>
          <a:p>
            <a:pPr marL="630936" lvl="1" indent="-173736" fontAlgn="b">
              <a:buFont typeface="Arial" panose="020B0604020202020204" pitchFamily="34" charset="0"/>
              <a:buChar char="•"/>
            </a:pPr>
            <a:r>
              <a:rPr lang="de-DE" sz="11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Der Energie- und/oder Wasserverbrauch wird minimiert</a:t>
            </a:r>
            <a:endParaRPr lang="de-AT" b="0" i="0" u="none" strike="noStrike" dirty="0">
              <a:effectLst/>
              <a:latin typeface="Arial" panose="020B0604020202020204" pitchFamily="34" charset="0"/>
            </a:endParaRPr>
          </a:p>
          <a:p>
            <a:pPr marL="630936" lvl="1" indent="-173736" fontAlgn="b">
              <a:buFont typeface="Arial" panose="020B0604020202020204" pitchFamily="34" charset="0"/>
              <a:buChar char="•"/>
            </a:pPr>
            <a:r>
              <a:rPr lang="de-DE" sz="11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Der CO2 Ausstoß wird reduziert</a:t>
            </a:r>
            <a:endParaRPr lang="de-AT" b="0" i="0" u="none" strike="noStrike" dirty="0">
              <a:effectLst/>
              <a:latin typeface="Arial" panose="020B0604020202020204" pitchFamily="34" charset="0"/>
            </a:endParaRPr>
          </a:p>
          <a:p>
            <a:pPr marL="630936" lvl="1" indent="-173736" fontAlgn="b">
              <a:buFont typeface="Arial" panose="020B0604020202020204" pitchFamily="34" charset="0"/>
              <a:buChar char="•"/>
            </a:pPr>
            <a:r>
              <a:rPr lang="de-DE" sz="11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Der Ressourceneinsatz im Endverbrauch wird reduziert</a:t>
            </a:r>
            <a:endParaRPr lang="de-AT" b="0" i="0" u="none" strike="noStrike" dirty="0">
              <a:effectLst/>
              <a:latin typeface="Arial" panose="020B0604020202020204" pitchFamily="34" charset="0"/>
            </a:endParaRPr>
          </a:p>
          <a:p>
            <a:pPr marL="630936" lvl="1" indent="-173736" fontAlgn="b">
              <a:buFont typeface="Arial" panose="020B0604020202020204" pitchFamily="34" charset="0"/>
              <a:buChar char="•"/>
            </a:pPr>
            <a:r>
              <a:rPr lang="de-DE" sz="11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Es werden die Abwasserqualität erhöht und/oder Abwassermengen reduziert</a:t>
            </a:r>
            <a:endParaRPr lang="de-AT" b="0" i="0" u="none" strike="noStrike" dirty="0">
              <a:effectLst/>
              <a:latin typeface="Arial" panose="020B0604020202020204" pitchFamily="34" charset="0"/>
            </a:endParaRPr>
          </a:p>
          <a:p>
            <a:pPr marL="630936" lvl="1" indent="-173736" fontAlgn="b">
              <a:buFont typeface="Arial" panose="020B0604020202020204" pitchFamily="34" charset="0"/>
              <a:buChar char="•"/>
            </a:pPr>
            <a:r>
              <a:rPr lang="de-AT" sz="11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Kreislaufwirtschaft wird gefördert</a:t>
            </a:r>
            <a:endParaRPr lang="de-AT" b="0" i="0" u="none" strike="noStrike" dirty="0">
              <a:effectLst/>
              <a:latin typeface="Arial" panose="020B0604020202020204" pitchFamily="34" charset="0"/>
            </a:endParaRPr>
          </a:p>
          <a:p>
            <a:pPr marL="228600" indent="-228600">
              <a:buAutoNum type="arabicPeriod"/>
            </a:pPr>
            <a:endParaRPr lang="de-AT" sz="1100" dirty="0"/>
          </a:p>
          <a:p>
            <a:r>
              <a:rPr lang="de-AT" sz="1100" dirty="0">
                <a:solidFill>
                  <a:schemeClr val="tx1"/>
                </a:solidFill>
              </a:rPr>
              <a:t>Ist dein Produkt/deine Dienstleistung eine Lösung zur Anpassung an den Klimawandel?</a:t>
            </a:r>
          </a:p>
          <a:p>
            <a:pPr marL="630936" lvl="1" indent="-173736" fontAlgn="b">
              <a:buSzPts val="1100"/>
              <a:buFont typeface="Arial" panose="020B0604020202020204" pitchFamily="34" charset="0"/>
              <a:buChar char="•"/>
            </a:pPr>
            <a:r>
              <a:rPr lang="de-AT" sz="11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Widerstandsfähige Infrastruktur</a:t>
            </a:r>
            <a:endParaRPr lang="de-AT" sz="1100" b="0" i="0" u="none" strike="noStrike" dirty="0">
              <a:effectLst/>
              <a:latin typeface="Arial" panose="020B0604020202020204" pitchFamily="34" charset="0"/>
            </a:endParaRPr>
          </a:p>
          <a:p>
            <a:pPr marL="630936" lvl="1" indent="-173736" fontAlgn="b">
              <a:buFont typeface="Arial" panose="020B0604020202020204" pitchFamily="34" charset="0"/>
              <a:buChar char="•"/>
            </a:pPr>
            <a:r>
              <a:rPr lang="de-AT" sz="11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Frühwarnsysteme</a:t>
            </a:r>
            <a:endParaRPr lang="de-AT" b="0" i="0" u="none" strike="noStrike" dirty="0">
              <a:effectLst/>
              <a:latin typeface="Arial" panose="020B0604020202020204" pitchFamily="34" charset="0"/>
            </a:endParaRPr>
          </a:p>
          <a:p>
            <a:pPr marL="630936" lvl="1" indent="-173736" fontAlgn="b">
              <a:buFont typeface="Arial" panose="020B0604020202020204" pitchFamily="34" charset="0"/>
              <a:buChar char="•"/>
            </a:pPr>
            <a:r>
              <a:rPr lang="de-DE" sz="11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Schutz und/oder Wiederherstellung von Ökosystemen</a:t>
            </a:r>
            <a:endParaRPr lang="de-AT" b="0" i="0" u="none" strike="noStrike" dirty="0">
              <a:effectLst/>
              <a:latin typeface="Arial" panose="020B0604020202020204" pitchFamily="34" charset="0"/>
            </a:endParaRPr>
          </a:p>
          <a:p>
            <a:pPr marL="630936" lvl="1" indent="-173736" fontAlgn="b">
              <a:buFont typeface="Arial" panose="020B0604020202020204" pitchFamily="34" charset="0"/>
              <a:buChar char="•"/>
            </a:pPr>
            <a:r>
              <a:rPr lang="de-DE" sz="11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Anpassungsfähige Landnutzung und sichere Lebensmittelversorgung</a:t>
            </a:r>
            <a:endParaRPr lang="de-AT" b="0" i="0" u="none" strike="noStrike" dirty="0">
              <a:effectLst/>
              <a:latin typeface="Arial" panose="020B0604020202020204" pitchFamily="34" charset="0"/>
            </a:endParaRPr>
          </a:p>
          <a:p>
            <a:pPr marL="630936" lvl="1" indent="-173736" fontAlgn="b">
              <a:buFont typeface="Arial" panose="020B0604020202020204" pitchFamily="34" charset="0"/>
              <a:buChar char="•"/>
            </a:pPr>
            <a:r>
              <a:rPr lang="de-AT" sz="11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Katastrophenversorgung</a:t>
            </a:r>
            <a:endParaRPr lang="de-AT" b="0" i="0" u="none" strike="noStrike" dirty="0">
              <a:effectLst/>
              <a:latin typeface="Arial" panose="020B0604020202020204" pitchFamily="34" charset="0"/>
            </a:endParaRPr>
          </a:p>
          <a:p>
            <a:pPr marL="630936" lvl="1" indent="-173736" fontAlgn="b">
              <a:buFont typeface="Arial" panose="020B0604020202020204" pitchFamily="34" charset="0"/>
              <a:buChar char="•"/>
            </a:pPr>
            <a:r>
              <a:rPr lang="de-DE" sz="11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Vorbereitung auf gesundheitlichen Auswirkungen des Klimawandels</a:t>
            </a:r>
          </a:p>
          <a:p>
            <a:pPr marL="630936" lvl="1" indent="-173736" fontAlgn="b">
              <a:buFont typeface="Arial" panose="020B0604020202020204" pitchFamily="34" charset="0"/>
              <a:buChar char="•"/>
            </a:pPr>
            <a:endParaRPr lang="de-DE" sz="11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"/>
            <a:r>
              <a:rPr lang="de-DE" sz="1100" dirty="0"/>
              <a:t>Fördert dein Produkt/deine Dienstleistung die Bewusstseinsbildung in Bezug auf Klima- und/oder Umweltrelevanz?</a:t>
            </a:r>
          </a:p>
          <a:p>
            <a:pPr marL="800100" lvl="1" indent="-342900" fontAlgn="b">
              <a:buFont typeface="Arial" panose="020B0604020202020204" pitchFamily="34" charset="0"/>
              <a:buChar char="•"/>
            </a:pPr>
            <a:r>
              <a:rPr lang="de-DE" sz="1100" dirty="0"/>
              <a:t>Bildungsangebot für Unternehmen oder Bildungseinrichtungen</a:t>
            </a:r>
          </a:p>
          <a:p>
            <a:pPr marL="800100" lvl="1" indent="-342900" fontAlgn="b">
              <a:buFont typeface="Arial" panose="020B0604020202020204" pitchFamily="34" charset="0"/>
              <a:buChar char="•"/>
            </a:pPr>
            <a:r>
              <a:rPr lang="de-DE" sz="1100" dirty="0"/>
              <a:t>Kommunikation</a:t>
            </a:r>
            <a:endParaRPr lang="de-AT" sz="1000" dirty="0">
              <a:solidFill>
                <a:schemeClr val="tx1"/>
              </a:solidFill>
            </a:endParaRP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DC938767-CEDD-9DE2-57CB-C970BBA0CA0E}"/>
              </a:ext>
            </a:extLst>
          </p:cNvPr>
          <p:cNvSpPr txBox="1">
            <a:spLocks/>
          </p:cNvSpPr>
          <p:nvPr/>
        </p:nvSpPr>
        <p:spPr>
          <a:xfrm>
            <a:off x="643812" y="1927239"/>
            <a:ext cx="11548188" cy="56673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276399"/>
                </a:solidFill>
                <a:latin typeface="Arial" panose="020B0604020202020204" pitchFamily="34" charset="0"/>
                <a:ea typeface="Microsoft YaHei UI Light" panose="020B0502040204020203" pitchFamily="34" charset="-122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0" dirty="0">
                <a:solidFill>
                  <a:schemeClr val="tx1"/>
                </a:solidFill>
                <a:latin typeface="Sugo"/>
                <a:ea typeface="Microsoft YaHei UI Light"/>
                <a:cs typeface="Arial"/>
              </a:rPr>
              <a:t>Bei Bedarf, Kommentar/Erklärung/Ergänzung zur Kernbotschaft</a:t>
            </a:r>
            <a:endParaRPr lang="de-DE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go"/>
              <a:ea typeface="Microsoft YaHei UI Light"/>
              <a:cs typeface="Arial"/>
            </a:endParaRPr>
          </a:p>
        </p:txBody>
      </p:sp>
      <p:sp>
        <p:nvSpPr>
          <p:cNvPr id="9" name="Titel 5">
            <a:extLst>
              <a:ext uri="{FF2B5EF4-FFF2-40B4-BE49-F238E27FC236}">
                <a16:creationId xmlns:a16="http://schemas.microsoft.com/office/drawing/2014/main" id="{0EF86E34-249B-18BC-2DD1-DB0CF9B2D716}"/>
              </a:ext>
            </a:extLst>
          </p:cNvPr>
          <p:cNvSpPr txBox="1">
            <a:spLocks/>
          </p:cNvSpPr>
          <p:nvPr/>
        </p:nvSpPr>
        <p:spPr>
          <a:xfrm>
            <a:off x="643812" y="776288"/>
            <a:ext cx="9494487" cy="566737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1pPr>
          </a:lstStyle>
          <a:p>
            <a:r>
              <a:rPr lang="de-DE" b="1" dirty="0">
                <a:latin typeface="Droid Sans"/>
              </a:rPr>
              <a:t>Kernbotschaft zum Impact bzw.</a:t>
            </a:r>
            <a:br>
              <a:rPr lang="de-DE" b="1" dirty="0">
                <a:latin typeface="Droid Sans"/>
              </a:rPr>
            </a:br>
            <a:r>
              <a:rPr lang="de-DE" b="1" dirty="0">
                <a:latin typeface="Droid Sans"/>
              </a:rPr>
              <a:t>Klima-/Umweltrelevanz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21138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5">
            <a:extLst>
              <a:ext uri="{FF2B5EF4-FFF2-40B4-BE49-F238E27FC236}">
                <a16:creationId xmlns:a16="http://schemas.microsoft.com/office/drawing/2014/main" id="{045E5F7D-FA86-B57F-91A5-FD18546B21A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3812" y="776288"/>
            <a:ext cx="9494487" cy="566737"/>
          </a:xfrm>
          <a:prstGeom prst="rect">
            <a:avLst/>
          </a:prstGeom>
        </p:spPr>
        <p:txBody>
          <a:bodyPr lIns="91440" tIns="45720" rIns="91440" bIns="45720" anchor="t">
            <a:normAutofit fontScale="90000"/>
          </a:bodyPr>
          <a:lstStyle/>
          <a:p>
            <a:r>
              <a:rPr lang="en-US" sz="4000" b="1" err="1">
                <a:latin typeface="Droid Sans"/>
              </a:rPr>
              <a:t>Kernbotschaft</a:t>
            </a:r>
            <a:r>
              <a:rPr lang="en-US" sz="4000" b="1">
                <a:latin typeface="Droid Sans"/>
              </a:rPr>
              <a:t> </a:t>
            </a:r>
            <a:r>
              <a:rPr lang="de-AT" sz="4000" b="1">
                <a:latin typeface="Droid Sans"/>
              </a:rPr>
              <a:t>zum </a:t>
            </a:r>
            <a:r>
              <a:rPr lang="de-DE" sz="4000" b="1">
                <a:latin typeface="Droid Sans"/>
              </a:rPr>
              <a:t>Status Quo &amp;</a:t>
            </a:r>
            <a:br>
              <a:rPr lang="de-DE" sz="4000" b="1">
                <a:latin typeface="Droid Sans"/>
              </a:rPr>
            </a:br>
            <a:r>
              <a:rPr lang="de-DE" sz="4000" b="1">
                <a:latin typeface="Droid Sans"/>
              </a:rPr>
              <a:t>der geplanten Meilensteine</a:t>
            </a:r>
            <a:br>
              <a:rPr lang="de-DE" sz="2000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sug"/>
                <a:ea typeface="Microsoft YaHei UI Light"/>
                <a:cs typeface="Arial"/>
              </a:rPr>
            </a:br>
            <a:endParaRPr lang="en-US" sz="4000" b="1"/>
          </a:p>
        </p:txBody>
      </p:sp>
      <p:sp>
        <p:nvSpPr>
          <p:cNvPr id="3" name="Pfeil nach rechts 28">
            <a:extLst>
              <a:ext uri="{FF2B5EF4-FFF2-40B4-BE49-F238E27FC236}">
                <a16:creationId xmlns:a16="http://schemas.microsoft.com/office/drawing/2014/main" id="{49CCD7F5-A863-8C57-3B8F-CACCB5491478}"/>
              </a:ext>
            </a:extLst>
          </p:cNvPr>
          <p:cNvSpPr/>
          <p:nvPr/>
        </p:nvSpPr>
        <p:spPr>
          <a:xfrm>
            <a:off x="2581502" y="4363071"/>
            <a:ext cx="9306979" cy="806076"/>
          </a:xfrm>
          <a:prstGeom prst="rightArrow">
            <a:avLst/>
          </a:prstGeom>
          <a:solidFill>
            <a:srgbClr val="31B7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" name="Straight Connector 29">
            <a:extLst>
              <a:ext uri="{FF2B5EF4-FFF2-40B4-BE49-F238E27FC236}">
                <a16:creationId xmlns:a16="http://schemas.microsoft.com/office/drawing/2014/main" id="{EEEC5120-0866-FD50-F6C6-F2E3CB098878}"/>
              </a:ext>
            </a:extLst>
          </p:cNvPr>
          <p:cNvCxnSpPr/>
          <p:nvPr/>
        </p:nvCxnSpPr>
        <p:spPr>
          <a:xfrm flipV="1">
            <a:off x="8722563" y="4961126"/>
            <a:ext cx="0" cy="783596"/>
          </a:xfrm>
          <a:prstGeom prst="line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23">
            <a:extLst>
              <a:ext uri="{FF2B5EF4-FFF2-40B4-BE49-F238E27FC236}">
                <a16:creationId xmlns:a16="http://schemas.microsoft.com/office/drawing/2014/main" id="{514998D8-DD75-95A1-844E-34BFBABDDA92}"/>
              </a:ext>
            </a:extLst>
          </p:cNvPr>
          <p:cNvCxnSpPr/>
          <p:nvPr/>
        </p:nvCxnSpPr>
        <p:spPr>
          <a:xfrm flipV="1">
            <a:off x="10819164" y="3778422"/>
            <a:ext cx="0" cy="783596"/>
          </a:xfrm>
          <a:prstGeom prst="line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6">
            <a:extLst>
              <a:ext uri="{FF2B5EF4-FFF2-40B4-BE49-F238E27FC236}">
                <a16:creationId xmlns:a16="http://schemas.microsoft.com/office/drawing/2014/main" id="{02C89CFB-8DAA-B2FC-B1C0-2C774071B739}"/>
              </a:ext>
            </a:extLst>
          </p:cNvPr>
          <p:cNvCxnSpPr/>
          <p:nvPr/>
        </p:nvCxnSpPr>
        <p:spPr>
          <a:xfrm flipV="1">
            <a:off x="8068516" y="3770695"/>
            <a:ext cx="0" cy="783596"/>
          </a:xfrm>
          <a:prstGeom prst="line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0">
            <a:extLst>
              <a:ext uri="{FF2B5EF4-FFF2-40B4-BE49-F238E27FC236}">
                <a16:creationId xmlns:a16="http://schemas.microsoft.com/office/drawing/2014/main" id="{03793350-59D0-612E-7B6B-F1DB3387CCAE}"/>
              </a:ext>
            </a:extLst>
          </p:cNvPr>
          <p:cNvCxnSpPr/>
          <p:nvPr/>
        </p:nvCxnSpPr>
        <p:spPr>
          <a:xfrm flipV="1">
            <a:off x="5026788" y="4301079"/>
            <a:ext cx="0" cy="273713"/>
          </a:xfrm>
          <a:prstGeom prst="line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3">
            <a:extLst>
              <a:ext uri="{FF2B5EF4-FFF2-40B4-BE49-F238E27FC236}">
                <a16:creationId xmlns:a16="http://schemas.microsoft.com/office/drawing/2014/main" id="{233061F9-DB00-2042-BC03-0C14D0DB34C4}"/>
              </a:ext>
            </a:extLst>
          </p:cNvPr>
          <p:cNvCxnSpPr/>
          <p:nvPr/>
        </p:nvCxnSpPr>
        <p:spPr>
          <a:xfrm flipV="1">
            <a:off x="3200835" y="3781410"/>
            <a:ext cx="0" cy="783596"/>
          </a:xfrm>
          <a:prstGeom prst="line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B15D4AC-75FB-ABEB-0279-78C0FF01A1F8}"/>
              </a:ext>
            </a:extLst>
          </p:cNvPr>
          <p:cNvCxnSpPr/>
          <p:nvPr/>
        </p:nvCxnSpPr>
        <p:spPr>
          <a:xfrm flipV="1">
            <a:off x="4029502" y="4944124"/>
            <a:ext cx="0" cy="783596"/>
          </a:xfrm>
          <a:prstGeom prst="line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7">
            <a:extLst>
              <a:ext uri="{FF2B5EF4-FFF2-40B4-BE49-F238E27FC236}">
                <a16:creationId xmlns:a16="http://schemas.microsoft.com/office/drawing/2014/main" id="{9D1A9685-56D1-7BB1-AF5A-5FF4CE545E9F}"/>
              </a:ext>
            </a:extLst>
          </p:cNvPr>
          <p:cNvCxnSpPr/>
          <p:nvPr/>
        </p:nvCxnSpPr>
        <p:spPr>
          <a:xfrm flipV="1">
            <a:off x="6977573" y="4954447"/>
            <a:ext cx="0" cy="373175"/>
          </a:xfrm>
          <a:prstGeom prst="line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8">
            <a:extLst>
              <a:ext uri="{FF2B5EF4-FFF2-40B4-BE49-F238E27FC236}">
                <a16:creationId xmlns:a16="http://schemas.microsoft.com/office/drawing/2014/main" id="{C643ED2A-5398-7E41-B8EF-F71F7140FF3E}"/>
              </a:ext>
            </a:extLst>
          </p:cNvPr>
          <p:cNvSpPr/>
          <p:nvPr/>
        </p:nvSpPr>
        <p:spPr>
          <a:xfrm>
            <a:off x="2994148" y="3255416"/>
            <a:ext cx="466794" cy="9848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6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icrosoft YaHei UI Light" panose="020B0502040204020203" pitchFamily="34" charset="-122"/>
                <a:cs typeface="Arial" panose="020B0604020202020204" pitchFamily="34" charset="0"/>
              </a:rPr>
              <a:t>Xxx</a:t>
            </a: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Microsoft YaHei UI Light" panose="020B0502040204020203" pitchFamily="34" charset="-122"/>
              <a:cs typeface="Arial" panose="020B0604020202020204" pitchFamily="34" charset="0"/>
            </a:endParaRPr>
          </a:p>
        </p:txBody>
      </p:sp>
      <p:sp>
        <p:nvSpPr>
          <p:cNvPr id="14" name="Rectangle 15">
            <a:extLst>
              <a:ext uri="{FF2B5EF4-FFF2-40B4-BE49-F238E27FC236}">
                <a16:creationId xmlns:a16="http://schemas.microsoft.com/office/drawing/2014/main" id="{C8A6A5F8-FCB5-C203-C66A-4D1BC7BFB6F7}"/>
              </a:ext>
            </a:extLst>
          </p:cNvPr>
          <p:cNvSpPr/>
          <p:nvPr/>
        </p:nvSpPr>
        <p:spPr>
          <a:xfrm>
            <a:off x="4819482" y="3429000"/>
            <a:ext cx="466794" cy="9848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6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icrosoft YaHei UI Light" panose="020B0502040204020203" pitchFamily="34" charset="-122"/>
                <a:cs typeface="Arial" panose="020B0604020202020204" pitchFamily="34" charset="0"/>
              </a:rPr>
              <a:t>Xxx</a:t>
            </a: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Microsoft YaHei UI Light" panose="020B0502040204020203" pitchFamily="34" charset="-122"/>
              <a:cs typeface="Arial" panose="020B0604020202020204" pitchFamily="34" charset="0"/>
            </a:endParaRPr>
          </a:p>
        </p:txBody>
      </p:sp>
      <p:sp>
        <p:nvSpPr>
          <p:cNvPr id="15" name="Rectangle 27">
            <a:extLst>
              <a:ext uri="{FF2B5EF4-FFF2-40B4-BE49-F238E27FC236}">
                <a16:creationId xmlns:a16="http://schemas.microsoft.com/office/drawing/2014/main" id="{8C993EE2-E622-BCD0-3A96-9D8BAE22F188}"/>
              </a:ext>
            </a:extLst>
          </p:cNvPr>
          <p:cNvSpPr/>
          <p:nvPr/>
        </p:nvSpPr>
        <p:spPr>
          <a:xfrm>
            <a:off x="3052354" y="4587218"/>
            <a:ext cx="652744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Microsoft YaHei UI Light" panose="020B0502040204020203" pitchFamily="34" charset="-122"/>
                <a:cs typeface="Arial" panose="020B0604020202020204" pitchFamily="34" charset="0"/>
              </a:rPr>
              <a:t>2023</a:t>
            </a:r>
          </a:p>
        </p:txBody>
      </p:sp>
      <p:sp>
        <p:nvSpPr>
          <p:cNvPr id="16" name="Rectangle 31">
            <a:extLst>
              <a:ext uri="{FF2B5EF4-FFF2-40B4-BE49-F238E27FC236}">
                <a16:creationId xmlns:a16="http://schemas.microsoft.com/office/drawing/2014/main" id="{2CD0E857-F011-7D23-22FA-DE5F353C2291}"/>
              </a:ext>
            </a:extLst>
          </p:cNvPr>
          <p:cNvSpPr/>
          <p:nvPr/>
        </p:nvSpPr>
        <p:spPr>
          <a:xfrm>
            <a:off x="5878122" y="4602727"/>
            <a:ext cx="652744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Microsoft YaHei UI Light" panose="020B0502040204020203" pitchFamily="34" charset="-122"/>
                <a:cs typeface="Arial" panose="020B0604020202020204" pitchFamily="34" charset="0"/>
              </a:rPr>
              <a:t>2024</a:t>
            </a:r>
          </a:p>
        </p:txBody>
      </p:sp>
      <p:sp>
        <p:nvSpPr>
          <p:cNvPr id="17" name="Rectangle 32">
            <a:extLst>
              <a:ext uri="{FF2B5EF4-FFF2-40B4-BE49-F238E27FC236}">
                <a16:creationId xmlns:a16="http://schemas.microsoft.com/office/drawing/2014/main" id="{EBC40518-2584-7FE1-A0D2-D25713DB4997}"/>
              </a:ext>
            </a:extLst>
          </p:cNvPr>
          <p:cNvSpPr/>
          <p:nvPr/>
        </p:nvSpPr>
        <p:spPr>
          <a:xfrm>
            <a:off x="9547565" y="4602367"/>
            <a:ext cx="652744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Microsoft YaHei UI Light" panose="020B0502040204020203" pitchFamily="34" charset="-122"/>
                <a:cs typeface="Arial" panose="020B0604020202020204" pitchFamily="34" charset="0"/>
              </a:rPr>
              <a:t>2025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2EBC8B6B-4DCE-041A-8B00-06506EE40DB9}"/>
              </a:ext>
            </a:extLst>
          </p:cNvPr>
          <p:cNvSpPr txBox="1"/>
          <p:nvPr/>
        </p:nvSpPr>
        <p:spPr>
          <a:xfrm>
            <a:off x="2292264" y="2609961"/>
            <a:ext cx="3707704" cy="461665"/>
          </a:xfrm>
          <a:prstGeom prst="rect">
            <a:avLst/>
          </a:prstGeom>
          <a:solidFill>
            <a:srgbClr val="EFF59D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1200"/>
              <a:t>Status-Quo der Entwicklung / der Lösung </a:t>
            </a:r>
          </a:p>
          <a:p>
            <a:r>
              <a:rPr lang="de-DE" sz="1200"/>
              <a:t>Die wichtigsten Meilensteine in  den nächsten 2-3 Jahren</a:t>
            </a:r>
          </a:p>
        </p:txBody>
      </p:sp>
      <p:cxnSp>
        <p:nvCxnSpPr>
          <p:cNvPr id="19" name="Straight Connector 20">
            <a:extLst>
              <a:ext uri="{FF2B5EF4-FFF2-40B4-BE49-F238E27FC236}">
                <a16:creationId xmlns:a16="http://schemas.microsoft.com/office/drawing/2014/main" id="{A8CA076B-87FB-EC2E-703F-A808AD5F98F4}"/>
              </a:ext>
            </a:extLst>
          </p:cNvPr>
          <p:cNvCxnSpPr>
            <a:cxnSpLocks/>
          </p:cNvCxnSpPr>
          <p:nvPr/>
        </p:nvCxnSpPr>
        <p:spPr>
          <a:xfrm flipV="1">
            <a:off x="4566713" y="4549740"/>
            <a:ext cx="0" cy="421959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20">
            <a:extLst>
              <a:ext uri="{FF2B5EF4-FFF2-40B4-BE49-F238E27FC236}">
                <a16:creationId xmlns:a16="http://schemas.microsoft.com/office/drawing/2014/main" id="{F00668FC-F40A-46DC-8814-2B59880DB24B}"/>
              </a:ext>
            </a:extLst>
          </p:cNvPr>
          <p:cNvCxnSpPr>
            <a:cxnSpLocks/>
          </p:cNvCxnSpPr>
          <p:nvPr/>
        </p:nvCxnSpPr>
        <p:spPr>
          <a:xfrm flipV="1">
            <a:off x="7988380" y="4549740"/>
            <a:ext cx="0" cy="421959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8">
            <a:extLst>
              <a:ext uri="{FF2B5EF4-FFF2-40B4-BE49-F238E27FC236}">
                <a16:creationId xmlns:a16="http://schemas.microsoft.com/office/drawing/2014/main" id="{8C621E43-0E32-C1D2-7972-B291772C1E19}"/>
              </a:ext>
            </a:extLst>
          </p:cNvPr>
          <p:cNvSpPr/>
          <p:nvPr/>
        </p:nvSpPr>
        <p:spPr>
          <a:xfrm>
            <a:off x="6732563" y="5352937"/>
            <a:ext cx="466794" cy="9848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6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icrosoft YaHei UI Light" panose="020B0502040204020203" pitchFamily="34" charset="-122"/>
                <a:cs typeface="Arial" panose="020B0604020202020204" pitchFamily="34" charset="0"/>
              </a:rPr>
              <a:t>Xxx</a:t>
            </a: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Microsoft YaHei UI Light" panose="020B0502040204020203" pitchFamily="34" charset="-122"/>
              <a:cs typeface="Arial" panose="020B0604020202020204" pitchFamily="34" charset="0"/>
            </a:endParaRPr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93B1E8A5-25BD-B563-9400-96FB0FBAA73C}"/>
              </a:ext>
            </a:extLst>
          </p:cNvPr>
          <p:cNvSpPr/>
          <p:nvPr/>
        </p:nvSpPr>
        <p:spPr>
          <a:xfrm>
            <a:off x="3797644" y="5589269"/>
            <a:ext cx="466794" cy="9848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6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icrosoft YaHei UI Light" panose="020B0502040204020203" pitchFamily="34" charset="-122"/>
                <a:cs typeface="Arial" panose="020B0604020202020204" pitchFamily="34" charset="0"/>
              </a:rPr>
              <a:t>Xxx</a:t>
            </a: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Microsoft YaHei UI Light" panose="020B0502040204020203" pitchFamily="34" charset="-122"/>
              <a:cs typeface="Arial" panose="020B0604020202020204" pitchFamily="34" charset="0"/>
            </a:endParaRPr>
          </a:p>
        </p:txBody>
      </p:sp>
      <p:sp>
        <p:nvSpPr>
          <p:cNvPr id="23" name="Titel 1">
            <a:extLst>
              <a:ext uri="{FF2B5EF4-FFF2-40B4-BE49-F238E27FC236}">
                <a16:creationId xmlns:a16="http://schemas.microsoft.com/office/drawing/2014/main" id="{B7CD99DC-8D47-6B9F-1FF1-D308FA004560}"/>
              </a:ext>
            </a:extLst>
          </p:cNvPr>
          <p:cNvSpPr txBox="1">
            <a:spLocks/>
          </p:cNvSpPr>
          <p:nvPr/>
        </p:nvSpPr>
        <p:spPr>
          <a:xfrm>
            <a:off x="581522" y="3604831"/>
            <a:ext cx="2412626" cy="5619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276399"/>
                </a:solidFill>
                <a:latin typeface="Arial" panose="020B0604020202020204" pitchFamily="34" charset="0"/>
                <a:ea typeface="Microsoft YaHei UI Light" panose="020B0502040204020203" pitchFamily="34" charset="-122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srgbClr val="31B7BC"/>
                </a:solidFill>
                <a:effectLst/>
                <a:uLnTx/>
                <a:uFillTx/>
                <a:latin typeface="+mn-lt"/>
              </a:rPr>
              <a:t>Meilensteine</a:t>
            </a:r>
            <a:r>
              <a:rPr kumimoji="0" lang="de-DE" sz="1400" b="0" i="0" u="none" strike="noStrike" kern="1200" cap="none" spc="0" normalizeH="0" noProof="0">
                <a:ln>
                  <a:noFill/>
                </a:ln>
                <a:solidFill>
                  <a:srgbClr val="31B7BC"/>
                </a:solidFill>
                <a:effectLst/>
                <a:uLnTx/>
                <a:uFillTx/>
                <a:latin typeface="+mn-lt"/>
              </a:rPr>
              <a:t> bei Entwicklung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400" b="0">
                <a:solidFill>
                  <a:srgbClr val="31B7BC"/>
                </a:solidFill>
                <a:latin typeface="+mn-lt"/>
              </a:rPr>
              <a:t>v</a:t>
            </a:r>
            <a:r>
              <a:rPr lang="de-DE" sz="1400" b="0" baseline="0">
                <a:solidFill>
                  <a:srgbClr val="31B7BC"/>
                </a:solidFill>
                <a:latin typeface="+mn-lt"/>
              </a:rPr>
              <a:t>on Produkt</a:t>
            </a:r>
            <a:r>
              <a:rPr lang="de-DE" sz="1400" b="0">
                <a:solidFill>
                  <a:srgbClr val="31B7BC"/>
                </a:solidFill>
                <a:latin typeface="+mn-lt"/>
              </a:rPr>
              <a:t> und Business</a:t>
            </a: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srgbClr val="31B7B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4" name="Titel 1">
            <a:extLst>
              <a:ext uri="{FF2B5EF4-FFF2-40B4-BE49-F238E27FC236}">
                <a16:creationId xmlns:a16="http://schemas.microsoft.com/office/drawing/2014/main" id="{3612B5E5-182A-8822-9E09-054EF5E36EED}"/>
              </a:ext>
            </a:extLst>
          </p:cNvPr>
          <p:cNvSpPr txBox="1">
            <a:spLocks/>
          </p:cNvSpPr>
          <p:nvPr/>
        </p:nvSpPr>
        <p:spPr>
          <a:xfrm>
            <a:off x="643812" y="5359386"/>
            <a:ext cx="2271065" cy="5619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276399"/>
                </a:solidFill>
                <a:latin typeface="Arial" panose="020B0604020202020204" pitchFamily="34" charset="0"/>
                <a:ea typeface="Microsoft YaHei UI Light" panose="020B0502040204020203" pitchFamily="34" charset="-122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srgbClr val="31B7BC"/>
                </a:solidFill>
                <a:effectLst/>
                <a:uLnTx/>
                <a:uFillTx/>
                <a:latin typeface="+mn-lt"/>
              </a:rPr>
              <a:t>Meilensteine bei der Finanzierung</a:t>
            </a:r>
          </a:p>
        </p:txBody>
      </p:sp>
      <p:sp>
        <p:nvSpPr>
          <p:cNvPr id="25" name="Rectangle 8">
            <a:extLst>
              <a:ext uri="{FF2B5EF4-FFF2-40B4-BE49-F238E27FC236}">
                <a16:creationId xmlns:a16="http://schemas.microsoft.com/office/drawing/2014/main" id="{A8EBDA62-1F9E-1694-EAB8-F8402579F059}"/>
              </a:ext>
            </a:extLst>
          </p:cNvPr>
          <p:cNvSpPr/>
          <p:nvPr/>
        </p:nvSpPr>
        <p:spPr>
          <a:xfrm>
            <a:off x="8489447" y="5639949"/>
            <a:ext cx="466794" cy="9848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6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icrosoft YaHei UI Light" panose="020B0502040204020203" pitchFamily="34" charset="-122"/>
                <a:cs typeface="Arial" panose="020B0604020202020204" pitchFamily="34" charset="0"/>
              </a:rPr>
              <a:t>Xxx</a:t>
            </a: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Microsoft YaHei UI Light" panose="020B0502040204020203" pitchFamily="34" charset="-122"/>
              <a:cs typeface="Arial" panose="020B0604020202020204" pitchFamily="34" charset="0"/>
            </a:endParaRPr>
          </a:p>
        </p:txBody>
      </p:sp>
      <p:sp>
        <p:nvSpPr>
          <p:cNvPr id="26" name="Rectangle 8">
            <a:extLst>
              <a:ext uri="{FF2B5EF4-FFF2-40B4-BE49-F238E27FC236}">
                <a16:creationId xmlns:a16="http://schemas.microsoft.com/office/drawing/2014/main" id="{B251AEAF-9951-DEB4-1119-082FEBE3BD3F}"/>
              </a:ext>
            </a:extLst>
          </p:cNvPr>
          <p:cNvSpPr/>
          <p:nvPr/>
        </p:nvSpPr>
        <p:spPr>
          <a:xfrm>
            <a:off x="7831654" y="2944394"/>
            <a:ext cx="466794" cy="9848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6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icrosoft YaHei UI Light" panose="020B0502040204020203" pitchFamily="34" charset="-122"/>
                <a:cs typeface="Arial" panose="020B0604020202020204" pitchFamily="34" charset="0"/>
              </a:rPr>
              <a:t>Xxx</a:t>
            </a: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Microsoft YaHei UI Light" panose="020B0502040204020203" pitchFamily="34" charset="-122"/>
              <a:cs typeface="Arial" panose="020B0604020202020204" pitchFamily="34" charset="0"/>
            </a:endParaRPr>
          </a:p>
        </p:txBody>
      </p:sp>
      <p:sp>
        <p:nvSpPr>
          <p:cNvPr id="27" name="Rectangle 8">
            <a:extLst>
              <a:ext uri="{FF2B5EF4-FFF2-40B4-BE49-F238E27FC236}">
                <a16:creationId xmlns:a16="http://schemas.microsoft.com/office/drawing/2014/main" id="{36128B27-F8BC-B9A5-23F6-D72A75E9E185}"/>
              </a:ext>
            </a:extLst>
          </p:cNvPr>
          <p:cNvSpPr/>
          <p:nvPr/>
        </p:nvSpPr>
        <p:spPr>
          <a:xfrm>
            <a:off x="10585871" y="2825044"/>
            <a:ext cx="466794" cy="9848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6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icrosoft YaHei UI Light" panose="020B0502040204020203" pitchFamily="34" charset="-122"/>
                <a:cs typeface="Arial" panose="020B0604020202020204" pitchFamily="34" charset="0"/>
              </a:rPr>
              <a:t>Xxx</a:t>
            </a: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Microsoft YaHei UI Light" panose="020B0502040204020203" pitchFamily="34" charset="-122"/>
              <a:cs typeface="Arial" panose="020B0604020202020204" pitchFamily="34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95ECB0D3-CEE3-9CFC-F0B3-AC77B31ABBF7}"/>
              </a:ext>
            </a:extLst>
          </p:cNvPr>
          <p:cNvSpPr txBox="1"/>
          <p:nvPr/>
        </p:nvSpPr>
        <p:spPr>
          <a:xfrm>
            <a:off x="643812" y="2610617"/>
            <a:ext cx="1547603" cy="276999"/>
          </a:xfrm>
          <a:prstGeom prst="rect">
            <a:avLst/>
          </a:prstGeom>
          <a:solidFill>
            <a:srgbClr val="EFF59D"/>
          </a:solidFill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de-DE" sz="1200"/>
              <a:t>Mögliche Darstellung</a:t>
            </a:r>
            <a:endParaRPr lang="de-DE"/>
          </a:p>
        </p:txBody>
      </p:sp>
      <p:sp>
        <p:nvSpPr>
          <p:cNvPr id="31" name="Titel 1">
            <a:extLst>
              <a:ext uri="{FF2B5EF4-FFF2-40B4-BE49-F238E27FC236}">
                <a16:creationId xmlns:a16="http://schemas.microsoft.com/office/drawing/2014/main" id="{0CD47EF0-3CE0-E739-9D77-B1C2ACDEE4D1}"/>
              </a:ext>
            </a:extLst>
          </p:cNvPr>
          <p:cNvSpPr txBox="1">
            <a:spLocks/>
          </p:cNvSpPr>
          <p:nvPr/>
        </p:nvSpPr>
        <p:spPr>
          <a:xfrm>
            <a:off x="643812" y="2032309"/>
            <a:ext cx="11548188" cy="46166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276399"/>
                </a:solidFill>
                <a:latin typeface="Arial" panose="020B0604020202020204" pitchFamily="34" charset="0"/>
                <a:ea typeface="Microsoft YaHei UI Light" panose="020B0502040204020203" pitchFamily="34" charset="-122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0">
                <a:solidFill>
                  <a:schemeClr val="tx1"/>
                </a:solidFill>
                <a:latin typeface="Sugo"/>
                <a:ea typeface="Microsoft YaHei UI Light"/>
                <a:cs typeface="Arial"/>
              </a:rPr>
              <a:t>Bei Bedarf, Kommentar/Erklärung/Ergänzung zur Kernbotschaft</a:t>
            </a:r>
            <a:endParaRPr lang="de-DE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go"/>
              <a:ea typeface="Microsoft YaHei UI Ligh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0845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B6E1A643-7892-E14B-93D4-5CB819FB8BAD}"/>
              </a:ext>
            </a:extLst>
          </p:cNvPr>
          <p:cNvSpPr txBox="1">
            <a:spLocks/>
          </p:cNvSpPr>
          <p:nvPr/>
        </p:nvSpPr>
        <p:spPr>
          <a:xfrm>
            <a:off x="914400" y="2059619"/>
            <a:ext cx="9173908" cy="2962944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all">
                <a:solidFill>
                  <a:schemeClr val="bg1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1pPr>
          </a:lstStyle>
          <a:p>
            <a:pPr>
              <a:spcBef>
                <a:spcPts val="1200"/>
              </a:spcBef>
            </a:pPr>
            <a:r>
              <a:rPr lang="de-DE" sz="6000">
                <a:latin typeface="Droid Sans"/>
              </a:rPr>
              <a:t>Titel des Projekts oder (zukünftigen) Unternehmens</a:t>
            </a:r>
            <a:endParaRPr lang="de-DE" sz="600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73E8FBCB-C576-8683-54F4-C40E1BFB0C2B}"/>
              </a:ext>
            </a:extLst>
          </p:cNvPr>
          <p:cNvSpPr txBox="1">
            <a:spLocks/>
          </p:cNvSpPr>
          <p:nvPr/>
        </p:nvSpPr>
        <p:spPr>
          <a:xfrm>
            <a:off x="1076634" y="4968198"/>
            <a:ext cx="9144000" cy="758825"/>
          </a:xfrm>
          <a:prstGeom prst="rect">
            <a:avLst/>
          </a:prstGeom>
          <a:solidFill>
            <a:srgbClr val="EFF59D"/>
          </a:solidFill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>
                <a:solidFill>
                  <a:schemeClr val="tx1"/>
                </a:solidFill>
                <a:latin typeface="Sugo"/>
                <a:cs typeface="Calibri"/>
              </a:rPr>
              <a:t>Kontaktdaten</a:t>
            </a:r>
            <a:endParaRPr lang="de-DE">
              <a:solidFill>
                <a:schemeClr val="tx1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A29B42A-65C4-DDD8-7A9F-59F0B3CAB735}"/>
              </a:ext>
            </a:extLst>
          </p:cNvPr>
          <p:cNvSpPr txBox="1"/>
          <p:nvPr/>
        </p:nvSpPr>
        <p:spPr>
          <a:xfrm>
            <a:off x="1076634" y="1216659"/>
            <a:ext cx="4260590" cy="276999"/>
          </a:xfrm>
          <a:prstGeom prst="rect">
            <a:avLst/>
          </a:prstGeom>
          <a:solidFill>
            <a:srgbClr val="EFF59D"/>
          </a:solidFill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de-DE" sz="1200"/>
              <a:t>Evtl. zur Geschäftsidee passendes Hintergrundbild und/oder Logo</a:t>
            </a:r>
          </a:p>
        </p:txBody>
      </p:sp>
    </p:spTree>
    <p:extLst>
      <p:ext uri="{BB962C8B-B14F-4D97-AF65-F5344CB8AC3E}">
        <p14:creationId xmlns:p14="http://schemas.microsoft.com/office/powerpoint/2010/main" val="61310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nhaltsplatzhalter 3">
            <a:extLst>
              <a:ext uri="{FF2B5EF4-FFF2-40B4-BE49-F238E27FC236}">
                <a16:creationId xmlns:a16="http://schemas.microsoft.com/office/drawing/2014/main" id="{7AEE2533-C450-63D4-0A77-4577BE4631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1729805"/>
              </p:ext>
            </p:extLst>
          </p:nvPr>
        </p:nvGraphicFramePr>
        <p:xfrm>
          <a:off x="789517" y="1802377"/>
          <a:ext cx="10515600" cy="46450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el 5">
            <a:extLst>
              <a:ext uri="{FF2B5EF4-FFF2-40B4-BE49-F238E27FC236}">
                <a16:creationId xmlns:a16="http://schemas.microsoft.com/office/drawing/2014/main" id="{1DCA6C93-CCCF-03C1-1948-AD215310AA31}"/>
              </a:ext>
            </a:extLst>
          </p:cNvPr>
          <p:cNvSpPr txBox="1">
            <a:spLocks/>
          </p:cNvSpPr>
          <p:nvPr/>
        </p:nvSpPr>
        <p:spPr>
          <a:xfrm>
            <a:off x="963082" y="598487"/>
            <a:ext cx="8919953" cy="744019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1pPr>
          </a:lstStyle>
          <a:p>
            <a:r>
              <a:rPr lang="de-DE" sz="3600">
                <a:latin typeface="Droid Sans"/>
              </a:rPr>
              <a:t>Hinweise</a:t>
            </a:r>
            <a:r>
              <a:rPr lang="en-US" sz="3600">
                <a:latin typeface="Droid Sans"/>
              </a:rPr>
              <a:t> </a:t>
            </a:r>
            <a:r>
              <a:rPr lang="en-US" sz="3600" err="1">
                <a:latin typeface="Droid Sans"/>
              </a:rPr>
              <a:t>zur</a:t>
            </a:r>
            <a:r>
              <a:rPr lang="en-US" sz="3600">
                <a:latin typeface="Droid Sans"/>
              </a:rPr>
              <a:t> </a:t>
            </a:r>
            <a:r>
              <a:rPr lang="en-US" sz="3600" err="1">
                <a:latin typeface="Droid Sans"/>
              </a:rPr>
              <a:t>Gestaltung</a:t>
            </a:r>
            <a:r>
              <a:rPr lang="en-US" sz="3600">
                <a:latin typeface="Droid Sans"/>
              </a:rPr>
              <a:t> des Pitchdeck für </a:t>
            </a:r>
            <a:r>
              <a:rPr lang="en-US" sz="3600" err="1">
                <a:latin typeface="Droid Sans"/>
              </a:rPr>
              <a:t>deine</a:t>
            </a:r>
            <a:r>
              <a:rPr lang="en-US" sz="3600">
                <a:latin typeface="Droid Sans"/>
              </a:rPr>
              <a:t> </a:t>
            </a:r>
            <a:r>
              <a:rPr lang="en-US" sz="3600" err="1">
                <a:latin typeface="Droid Sans"/>
              </a:rPr>
              <a:t>Bewerbung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389570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93A48420-AE59-16C1-CEF1-CB3C8AAD4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1424" y="4710227"/>
            <a:ext cx="6767031" cy="115917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de-DE" sz="2000" b="1" err="1">
                <a:latin typeface="Sugo"/>
                <a:ea typeface="+mn-lt"/>
                <a:cs typeface="+mn-lt"/>
              </a:rPr>
              <a:t>One</a:t>
            </a:r>
            <a:r>
              <a:rPr lang="de-DE" sz="2000" b="1">
                <a:latin typeface="Sugo"/>
                <a:ea typeface="+mn-lt"/>
                <a:cs typeface="+mn-lt"/>
              </a:rPr>
              <a:t>-line-pitch </a:t>
            </a:r>
            <a:r>
              <a:rPr lang="de-DE" sz="2000">
                <a:latin typeface="Sugo"/>
                <a:ea typeface="+mn-lt"/>
                <a:cs typeface="+mn-lt"/>
              </a:rPr>
              <a:t>= kurzer/knackiger Slogan, der sagt, welchen Nutzen das neue Produkt/die neue Dienstleistung liefert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8ECAC69-FC90-00D0-189F-ECA4AD00FE23}"/>
              </a:ext>
            </a:extLst>
          </p:cNvPr>
          <p:cNvSpPr txBox="1"/>
          <p:nvPr/>
        </p:nvSpPr>
        <p:spPr>
          <a:xfrm>
            <a:off x="911424" y="935781"/>
            <a:ext cx="4841903" cy="276999"/>
          </a:xfrm>
          <a:prstGeom prst="rect">
            <a:avLst/>
          </a:prstGeom>
          <a:solidFill>
            <a:srgbClr val="EFF59D"/>
          </a:solidFill>
        </p:spPr>
        <p:txBody>
          <a:bodyPr wrap="none" lIns="91440" tIns="45720" rIns="91440" bIns="45720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lang="de-DE" sz="1200"/>
              <a:t>Evtl. zur Geschäftsidee passendes Hintergrundbild und/oder Logo einfügen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B6E1A643-7892-E14B-93D4-5CB819FB8BAD}"/>
              </a:ext>
            </a:extLst>
          </p:cNvPr>
          <p:cNvSpPr txBox="1">
            <a:spLocks/>
          </p:cNvSpPr>
          <p:nvPr/>
        </p:nvSpPr>
        <p:spPr>
          <a:xfrm>
            <a:off x="914400" y="2059619"/>
            <a:ext cx="9173908" cy="2962944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all">
                <a:solidFill>
                  <a:schemeClr val="bg1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defRPr>
            </a:lvl1pPr>
          </a:lstStyle>
          <a:p>
            <a:pPr>
              <a:spcBef>
                <a:spcPts val="1200"/>
              </a:spcBef>
            </a:pPr>
            <a:r>
              <a:rPr lang="de-DE" sz="6000">
                <a:latin typeface="Droid Sans"/>
              </a:rPr>
              <a:t>Titel des Projekts oder (zukünftigen) Unternehmens</a:t>
            </a:r>
            <a:endParaRPr lang="de-DE" sz="6000"/>
          </a:p>
        </p:txBody>
      </p:sp>
    </p:spTree>
    <p:extLst>
      <p:ext uri="{BB962C8B-B14F-4D97-AF65-F5344CB8AC3E}">
        <p14:creationId xmlns:p14="http://schemas.microsoft.com/office/powerpoint/2010/main" val="317043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5">
            <a:extLst>
              <a:ext uri="{FF2B5EF4-FFF2-40B4-BE49-F238E27FC236}">
                <a16:creationId xmlns:a16="http://schemas.microsoft.com/office/drawing/2014/main" id="{045E5F7D-FA86-B57F-91A5-FD18546B21A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3812" y="776288"/>
            <a:ext cx="7140575" cy="566737"/>
          </a:xfrm>
          <a:prstGeom prst="rect">
            <a:avLst/>
          </a:prstGeom>
        </p:spPr>
        <p:txBody>
          <a:bodyPr lIns="91440" tIns="45720" rIns="91440" bIns="45720" anchor="t">
            <a:normAutofit fontScale="90000"/>
          </a:bodyPr>
          <a:lstStyle/>
          <a:p>
            <a:r>
              <a:rPr lang="en-US" sz="4000" b="1" err="1">
                <a:latin typeface="Droid Sans"/>
              </a:rPr>
              <a:t>Kernbotschaft</a:t>
            </a:r>
            <a:r>
              <a:rPr lang="en-US" sz="4000" b="1">
                <a:latin typeface="Droid Sans"/>
              </a:rPr>
              <a:t> </a:t>
            </a:r>
            <a:r>
              <a:rPr lang="en-US" sz="4000" b="1" err="1">
                <a:latin typeface="Droid Sans"/>
              </a:rPr>
              <a:t>zum</a:t>
            </a:r>
            <a:r>
              <a:rPr lang="en-US" sz="4000" b="1">
                <a:latin typeface="Droid Sans"/>
              </a:rPr>
              <a:t> Team</a:t>
            </a:r>
            <a:endParaRPr lang="en-US" sz="4000" b="1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47CC60B-7E09-FDB0-523F-1DF78E873DD7}"/>
              </a:ext>
            </a:extLst>
          </p:cNvPr>
          <p:cNvSpPr txBox="1"/>
          <p:nvPr/>
        </p:nvSpPr>
        <p:spPr>
          <a:xfrm>
            <a:off x="643812" y="2401901"/>
            <a:ext cx="4363245" cy="1384995"/>
          </a:xfrm>
          <a:prstGeom prst="rect">
            <a:avLst/>
          </a:prstGeom>
          <a:solidFill>
            <a:srgbClr val="EFF59D"/>
          </a:solidFill>
        </p:spPr>
        <p:txBody>
          <a:bodyPr wrap="square" lIns="91440" tIns="45720" rIns="91440" bIns="45720" rtlCol="0" anchor="t">
            <a:spAutoFit/>
          </a:bodyPr>
          <a:lstStyle>
            <a:defPPr>
              <a:defRPr lang="de-DE"/>
            </a:defPPr>
            <a:lvl1pPr>
              <a:defRPr sz="1200"/>
            </a:lvl1pPr>
          </a:lstStyle>
          <a:p>
            <a:r>
              <a:rPr lang="de-DE" dirty="0"/>
              <a:t>Kurze Vorstellung des Teams mit Bildern.</a:t>
            </a:r>
          </a:p>
          <a:p>
            <a:endParaRPr lang="de-DE" dirty="0"/>
          </a:p>
          <a:p>
            <a:r>
              <a:rPr lang="de-DE" dirty="0"/>
              <a:t>Mit erklärenden Stichpunkten/Text für jedes Team-Mitglied</a:t>
            </a:r>
            <a:endParaRPr lang="de-DE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Bisheriger Hintergrund</a:t>
            </a:r>
            <a:endParaRPr lang="de-DE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Künftige Position und Aufgaben im (zukünftigen) Unternehmen</a:t>
            </a:r>
            <a:endParaRPr lang="de-DE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dirty="0">
              <a:cs typeface="Calibri"/>
            </a:endParaRPr>
          </a:p>
          <a:p>
            <a:r>
              <a:rPr lang="de-DE" dirty="0">
                <a:cs typeface="Calibri"/>
              </a:rPr>
              <a:t>Was wird noch benötigt? Wie wird das abgedeckt?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41E397D-B071-5184-58F7-5C3AC1281D31}"/>
              </a:ext>
            </a:extLst>
          </p:cNvPr>
          <p:cNvSpPr txBox="1"/>
          <p:nvPr/>
        </p:nvSpPr>
        <p:spPr>
          <a:xfrm>
            <a:off x="6541088" y="999080"/>
            <a:ext cx="3060806" cy="276999"/>
          </a:xfrm>
          <a:prstGeom prst="rect">
            <a:avLst/>
          </a:prstGeom>
          <a:solidFill>
            <a:srgbClr val="EFF59D"/>
          </a:solidFill>
        </p:spPr>
        <p:txBody>
          <a:bodyPr wrap="square" lIns="91440" tIns="45720" rIns="91440" bIns="45720" rtlCol="0" anchor="t">
            <a:spAutoFit/>
          </a:bodyPr>
          <a:lstStyle>
            <a:defPPr>
              <a:defRPr lang="de-DE"/>
            </a:defPPr>
            <a:lvl1pPr>
              <a:defRPr sz="1200"/>
            </a:lvl1pPr>
          </a:lstStyle>
          <a:p>
            <a:r>
              <a:rPr lang="de-DE"/>
              <a:t>z.B. Team erfahren, kompetent, weil …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91D0805E-290B-B621-3985-F3FCAAAA6D98}"/>
              </a:ext>
            </a:extLst>
          </p:cNvPr>
          <p:cNvSpPr txBox="1">
            <a:spLocks/>
          </p:cNvSpPr>
          <p:nvPr/>
        </p:nvSpPr>
        <p:spPr>
          <a:xfrm>
            <a:off x="643812" y="1486132"/>
            <a:ext cx="11548188" cy="5619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276399"/>
                </a:solidFill>
                <a:latin typeface="Arial" panose="020B0604020202020204" pitchFamily="34" charset="0"/>
                <a:ea typeface="Microsoft YaHei UI Light" panose="020B0502040204020203" pitchFamily="34" charset="-122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0">
                <a:solidFill>
                  <a:schemeClr val="tx1"/>
                </a:solidFill>
                <a:latin typeface="Sugo"/>
                <a:ea typeface="Microsoft YaHei UI Light"/>
                <a:cs typeface="Arial"/>
              </a:rPr>
              <a:t>Bei Bedarf, Kommentar/Erklärung/Ergänzung zur Kernbotschaft</a:t>
            </a:r>
            <a:endParaRPr lang="de-DE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go"/>
              <a:ea typeface="Microsoft YaHei UI Ligh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8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5">
            <a:extLst>
              <a:ext uri="{FF2B5EF4-FFF2-40B4-BE49-F238E27FC236}">
                <a16:creationId xmlns:a16="http://schemas.microsoft.com/office/drawing/2014/main" id="{045E5F7D-FA86-B57F-91A5-FD18546B21A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3812" y="776288"/>
            <a:ext cx="9494487" cy="566737"/>
          </a:xfrm>
          <a:prstGeom prst="rect">
            <a:avLst/>
          </a:prstGeom>
        </p:spPr>
        <p:txBody>
          <a:bodyPr lIns="91440" tIns="45720" rIns="91440" bIns="45720" anchor="t">
            <a:normAutofit fontScale="90000"/>
          </a:bodyPr>
          <a:lstStyle/>
          <a:p>
            <a:r>
              <a:rPr lang="en-US" sz="4000" b="1" err="1">
                <a:latin typeface="Droid Sans"/>
              </a:rPr>
              <a:t>Kernbotschaft</a:t>
            </a:r>
            <a:r>
              <a:rPr lang="en-US" sz="4000" b="1">
                <a:latin typeface="Droid Sans"/>
              </a:rPr>
              <a:t> </a:t>
            </a:r>
            <a:r>
              <a:rPr lang="en-US" sz="4000" b="1" err="1">
                <a:latin typeface="Droid Sans"/>
              </a:rPr>
              <a:t>zum</a:t>
            </a:r>
            <a:r>
              <a:rPr lang="en-US" sz="4000" b="1">
                <a:latin typeface="Droid Sans"/>
              </a:rPr>
              <a:t> </a:t>
            </a:r>
            <a:r>
              <a:rPr lang="de-DE" sz="4000" b="1">
                <a:latin typeface="Droid Sans"/>
              </a:rPr>
              <a:t>Problem,</a:t>
            </a:r>
            <a:br>
              <a:rPr lang="de-DE" sz="4000" b="1">
                <a:latin typeface="Droid Sans"/>
              </a:rPr>
            </a:br>
            <a:r>
              <a:rPr lang="de-DE" sz="4000" b="1">
                <a:latin typeface="Droid Sans"/>
              </a:rPr>
              <a:t>das eine Lösung benötigt</a:t>
            </a:r>
            <a:br>
              <a:rPr lang="de-DE" sz="2000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sug"/>
                <a:ea typeface="Microsoft YaHei UI Light"/>
                <a:cs typeface="Arial"/>
              </a:rPr>
            </a:br>
            <a:endParaRPr lang="en-US" sz="4000" b="1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91D0805E-290B-B621-3985-F3FCAAAA6D98}"/>
              </a:ext>
            </a:extLst>
          </p:cNvPr>
          <p:cNvSpPr txBox="1">
            <a:spLocks/>
          </p:cNvSpPr>
          <p:nvPr/>
        </p:nvSpPr>
        <p:spPr>
          <a:xfrm>
            <a:off x="643812" y="2032309"/>
            <a:ext cx="11548188" cy="46166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276399"/>
                </a:solidFill>
                <a:latin typeface="Arial" panose="020B0604020202020204" pitchFamily="34" charset="0"/>
                <a:ea typeface="Microsoft YaHei UI Light" panose="020B0502040204020203" pitchFamily="34" charset="-122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0">
                <a:solidFill>
                  <a:schemeClr val="tx1"/>
                </a:solidFill>
                <a:latin typeface="Sugo"/>
                <a:ea typeface="Microsoft YaHei UI Light"/>
                <a:cs typeface="Arial"/>
              </a:rPr>
              <a:t>Bei Bedarf, Kommentar/Erklärung/Ergänzung zur Kernbotschaft</a:t>
            </a:r>
            <a:endParaRPr lang="de-DE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go"/>
              <a:ea typeface="Microsoft YaHei UI Light"/>
              <a:cs typeface="Arial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52B6B6F-1E77-A8F8-1452-324A2CC6FA3E}"/>
              </a:ext>
            </a:extLst>
          </p:cNvPr>
          <p:cNvSpPr txBox="1"/>
          <p:nvPr/>
        </p:nvSpPr>
        <p:spPr>
          <a:xfrm>
            <a:off x="643812" y="2810045"/>
            <a:ext cx="6425158" cy="461665"/>
          </a:xfrm>
          <a:prstGeom prst="rect">
            <a:avLst/>
          </a:prstGeom>
          <a:solidFill>
            <a:srgbClr val="EFF59D"/>
          </a:solidFill>
        </p:spPr>
        <p:txBody>
          <a:bodyPr wrap="square" lIns="91440" tIns="45720" rIns="91440" bIns="45720" rtlCol="0" anchor="t">
            <a:spAutoFit/>
          </a:bodyPr>
          <a:lstStyle>
            <a:defPPr>
              <a:defRPr lang="de-DE"/>
            </a:defPPr>
            <a:lvl1pPr>
              <a:defRPr sz="1200"/>
            </a:lvl1pPr>
          </a:lstStyle>
          <a:p>
            <a:r>
              <a:rPr lang="de-DE"/>
              <a:t>1. Benennung des Problems</a:t>
            </a:r>
            <a:endParaRPr lang="en-US"/>
          </a:p>
          <a:p>
            <a:r>
              <a:rPr lang="de-DE"/>
              <a:t>2. Benennung der Zielgruppe(n) (die künftigen Kund:innen), die dieses Problem hat/haben</a:t>
            </a:r>
          </a:p>
        </p:txBody>
      </p:sp>
    </p:spTree>
    <p:extLst>
      <p:ext uri="{BB962C8B-B14F-4D97-AF65-F5344CB8AC3E}">
        <p14:creationId xmlns:p14="http://schemas.microsoft.com/office/powerpoint/2010/main" val="2457644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5">
            <a:extLst>
              <a:ext uri="{FF2B5EF4-FFF2-40B4-BE49-F238E27FC236}">
                <a16:creationId xmlns:a16="http://schemas.microsoft.com/office/drawing/2014/main" id="{045E5F7D-FA86-B57F-91A5-FD18546B21A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3812" y="776288"/>
            <a:ext cx="7140575" cy="566737"/>
          </a:xfrm>
          <a:prstGeom prst="rect">
            <a:avLst/>
          </a:prstGeom>
        </p:spPr>
        <p:txBody>
          <a:bodyPr lIns="91440" tIns="45720" rIns="91440" bIns="45720" anchor="t">
            <a:normAutofit fontScale="90000"/>
          </a:bodyPr>
          <a:lstStyle/>
          <a:p>
            <a:r>
              <a:rPr lang="en-US" sz="4000" b="1" err="1">
                <a:latin typeface="Droid Sans"/>
              </a:rPr>
              <a:t>Kernbotschaft</a:t>
            </a:r>
            <a:r>
              <a:rPr lang="en-US" sz="4000" b="1">
                <a:latin typeface="Droid Sans"/>
              </a:rPr>
              <a:t> </a:t>
            </a:r>
            <a:r>
              <a:rPr lang="en-US" sz="4000" b="1" err="1">
                <a:latin typeface="Droid Sans"/>
              </a:rPr>
              <a:t>zur</a:t>
            </a:r>
            <a:r>
              <a:rPr lang="en-US" sz="4000" b="1">
                <a:latin typeface="Droid Sans"/>
              </a:rPr>
              <a:t> </a:t>
            </a:r>
            <a:r>
              <a:rPr lang="en-US" sz="4000" b="1" err="1">
                <a:latin typeface="Droid Sans"/>
              </a:rPr>
              <a:t>Lösung</a:t>
            </a:r>
            <a:endParaRPr lang="en-US" sz="4000" b="1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968124FA-5751-BA7E-A13F-C6912281DBC0}"/>
              </a:ext>
            </a:extLst>
          </p:cNvPr>
          <p:cNvSpPr txBox="1"/>
          <p:nvPr/>
        </p:nvSpPr>
        <p:spPr>
          <a:xfrm>
            <a:off x="643812" y="2556112"/>
            <a:ext cx="8012658" cy="1200329"/>
          </a:xfrm>
          <a:prstGeom prst="rect">
            <a:avLst/>
          </a:prstGeom>
          <a:solidFill>
            <a:srgbClr val="EFF59D"/>
          </a:solidFill>
        </p:spPr>
        <p:txBody>
          <a:bodyPr wrap="square" lIns="91440" tIns="45720" rIns="91440" bIns="45720" rtlCol="0" anchor="t">
            <a:spAutoFit/>
          </a:bodyPr>
          <a:lstStyle>
            <a:defPPr>
              <a:defRPr lang="de-DE"/>
            </a:defPPr>
            <a:lvl1pPr>
              <a:defRPr sz="1200"/>
            </a:lvl1pPr>
          </a:lstStyle>
          <a:p>
            <a:r>
              <a:rPr lang="de-DE"/>
              <a:t>1. Benennung der Lösung</a:t>
            </a:r>
            <a:endParaRPr lang="en-US"/>
          </a:p>
          <a:p>
            <a:r>
              <a:rPr lang="de-DE"/>
              <a:t>2. Erläuterung, wie die Lösung das Problem der Zielgruppe(n) löst</a:t>
            </a:r>
          </a:p>
          <a:p>
            <a:r>
              <a:rPr lang="de-DE">
                <a:cs typeface="Calibri"/>
              </a:rPr>
              <a:t>3. Was ist der </a:t>
            </a:r>
            <a:r>
              <a:rPr lang="de-DE" err="1">
                <a:cs typeface="Calibri"/>
              </a:rPr>
              <a:t>Kund:innennutzen</a:t>
            </a:r>
            <a:r>
              <a:rPr lang="de-DE">
                <a:cs typeface="Calibri"/>
              </a:rPr>
              <a:t> dieser Lösung/Leistung?</a:t>
            </a:r>
          </a:p>
          <a:p>
            <a:r>
              <a:rPr lang="de-DE"/>
              <a:t>4. Evtl. Benennung der bereits bestehenden Lösungsansätze und  Erläuterung, warum die neue Lösung besser ist als die bestehende(n) Lösungen (USP/Alleinstellungsmerkmal).</a:t>
            </a:r>
          </a:p>
          <a:p>
            <a:r>
              <a:rPr lang="de-DE" i="1"/>
              <a:t>(Hinweis: Dieser 4. Punkt könnte auch im Slide „Wettbewerb“ erläutert werden, falls es dort besser in die </a:t>
            </a:r>
            <a:r>
              <a:rPr lang="de-DE" i="1" err="1"/>
              <a:t>story</a:t>
            </a:r>
            <a:r>
              <a:rPr lang="de-DE" i="1"/>
              <a:t> </a:t>
            </a:r>
            <a:r>
              <a:rPr lang="de-DE" i="1" err="1"/>
              <a:t>line</a:t>
            </a:r>
            <a:r>
              <a:rPr lang="de-DE" i="1"/>
              <a:t> reinpasst)</a:t>
            </a:r>
            <a:endParaRPr lang="de-DE" i="1">
              <a:cs typeface="Calibri"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B900DA82-5E7A-423F-F82C-EFA899CF1A4F}"/>
              </a:ext>
            </a:extLst>
          </p:cNvPr>
          <p:cNvSpPr txBox="1">
            <a:spLocks/>
          </p:cNvSpPr>
          <p:nvPr/>
        </p:nvSpPr>
        <p:spPr>
          <a:xfrm>
            <a:off x="643812" y="1486132"/>
            <a:ext cx="11548188" cy="5619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276399"/>
                </a:solidFill>
                <a:latin typeface="Arial" panose="020B0604020202020204" pitchFamily="34" charset="0"/>
                <a:ea typeface="Microsoft YaHei UI Light" panose="020B0502040204020203" pitchFamily="34" charset="-122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0">
                <a:solidFill>
                  <a:schemeClr val="tx1"/>
                </a:solidFill>
                <a:latin typeface="Sugo"/>
                <a:ea typeface="Microsoft YaHei UI Light"/>
                <a:cs typeface="Arial"/>
              </a:rPr>
              <a:t>Bei Bedarf, Kommentar/Erklärung/Ergänzung zur Kernbotschaft</a:t>
            </a:r>
            <a:endParaRPr lang="de-DE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go"/>
              <a:ea typeface="Microsoft YaHei UI Ligh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330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5">
            <a:extLst>
              <a:ext uri="{FF2B5EF4-FFF2-40B4-BE49-F238E27FC236}">
                <a16:creationId xmlns:a16="http://schemas.microsoft.com/office/drawing/2014/main" id="{045E5F7D-FA86-B57F-91A5-FD18546B21A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3812" y="776288"/>
            <a:ext cx="9494487" cy="566737"/>
          </a:xfrm>
          <a:prstGeom prst="rect">
            <a:avLst/>
          </a:prstGeom>
        </p:spPr>
        <p:txBody>
          <a:bodyPr lIns="91440" tIns="45720" rIns="91440" bIns="45720" anchor="t">
            <a:normAutofit fontScale="90000"/>
          </a:bodyPr>
          <a:lstStyle/>
          <a:p>
            <a:r>
              <a:rPr lang="en-US" sz="4000" b="1" err="1">
                <a:latin typeface="Droid Sans"/>
              </a:rPr>
              <a:t>Kernbotschaft</a:t>
            </a:r>
            <a:r>
              <a:rPr lang="en-US" sz="4000" b="1">
                <a:latin typeface="Droid Sans"/>
              </a:rPr>
              <a:t> </a:t>
            </a:r>
            <a:r>
              <a:rPr lang="de-AT" sz="4000" b="1">
                <a:latin typeface="Droid Sans"/>
              </a:rPr>
              <a:t>zur</a:t>
            </a:r>
            <a:br>
              <a:rPr lang="de-AT" sz="4000" b="1">
                <a:latin typeface="Droid Sans"/>
              </a:rPr>
            </a:br>
            <a:r>
              <a:rPr lang="de-AT" sz="4000" b="1">
                <a:latin typeface="Droid Sans"/>
              </a:rPr>
              <a:t>technischen Schwierigkeit</a:t>
            </a:r>
            <a:br>
              <a:rPr lang="de-DE" sz="2000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sug"/>
                <a:ea typeface="Microsoft YaHei UI Light"/>
                <a:cs typeface="Arial"/>
              </a:rPr>
            </a:br>
            <a:endParaRPr lang="en-US" sz="4000" b="1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90600EE-B739-BA9F-E79A-E8317B9A5F15}"/>
              </a:ext>
            </a:extLst>
          </p:cNvPr>
          <p:cNvSpPr txBox="1"/>
          <p:nvPr/>
        </p:nvSpPr>
        <p:spPr>
          <a:xfrm>
            <a:off x="643812" y="2828835"/>
            <a:ext cx="8012658" cy="830997"/>
          </a:xfrm>
          <a:prstGeom prst="rect">
            <a:avLst/>
          </a:prstGeom>
          <a:solidFill>
            <a:srgbClr val="EFF59D"/>
          </a:solidFill>
        </p:spPr>
        <p:txBody>
          <a:bodyPr wrap="square" lIns="91440" tIns="45720" rIns="91440" bIns="45720" rtlCol="0" anchor="t">
            <a:spAutoFit/>
          </a:bodyPr>
          <a:lstStyle>
            <a:defPPr>
              <a:defRPr lang="de-DE"/>
            </a:defPPr>
            <a:lvl1pPr>
              <a:defRPr sz="1200"/>
            </a:lvl1pPr>
          </a:lstStyle>
          <a:p>
            <a:r>
              <a:rPr lang="de-DE"/>
              <a:t>1. Wie funktioniert die Lösung?</a:t>
            </a:r>
            <a:endParaRPr lang="en-US"/>
          </a:p>
          <a:p>
            <a:r>
              <a:rPr lang="de-DE"/>
              <a:t>2. Welche Technologie wird angewendet?</a:t>
            </a:r>
            <a:endParaRPr lang="de-DE">
              <a:cs typeface="Calibri"/>
            </a:endParaRPr>
          </a:p>
          <a:p>
            <a:r>
              <a:rPr lang="de-DE"/>
              <a:t>3. Welche Vorteile bringt die Technologie bzw. welche Risiken bringt es mit sich?</a:t>
            </a:r>
          </a:p>
          <a:p>
            <a:r>
              <a:rPr lang="de-DE">
                <a:cs typeface="Calibri"/>
              </a:rPr>
              <a:t>4. Handelt es sich um eine eigene Entwicklung, ist das Kern-Know-how beim </a:t>
            </a:r>
            <a:r>
              <a:rPr lang="de-DE" err="1">
                <a:cs typeface="Calibri"/>
              </a:rPr>
              <a:t>Gründer:innenteam</a:t>
            </a:r>
            <a:r>
              <a:rPr lang="de-DE">
                <a:cs typeface="Calibri"/>
              </a:rPr>
              <a:t> verankert? 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F9295C08-09A7-A046-5B2B-AE0E4C404FF2}"/>
              </a:ext>
            </a:extLst>
          </p:cNvPr>
          <p:cNvSpPr txBox="1">
            <a:spLocks/>
          </p:cNvSpPr>
          <p:nvPr/>
        </p:nvSpPr>
        <p:spPr>
          <a:xfrm>
            <a:off x="643812" y="2032309"/>
            <a:ext cx="11548188" cy="46166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276399"/>
                </a:solidFill>
                <a:latin typeface="Arial" panose="020B0604020202020204" pitchFamily="34" charset="0"/>
                <a:ea typeface="Microsoft YaHei UI Light" panose="020B0502040204020203" pitchFamily="34" charset="-122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0">
                <a:solidFill>
                  <a:schemeClr val="tx1"/>
                </a:solidFill>
                <a:latin typeface="Sugo"/>
                <a:ea typeface="Microsoft YaHei UI Light"/>
                <a:cs typeface="Arial"/>
              </a:rPr>
              <a:t>Bei Bedarf, Kommentar/Erklärung/Ergänzung zur Kernbotschaft</a:t>
            </a:r>
            <a:endParaRPr lang="de-DE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go"/>
              <a:ea typeface="Microsoft YaHei UI Ligh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6621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5">
            <a:extLst>
              <a:ext uri="{FF2B5EF4-FFF2-40B4-BE49-F238E27FC236}">
                <a16:creationId xmlns:a16="http://schemas.microsoft.com/office/drawing/2014/main" id="{045E5F7D-FA86-B57F-91A5-FD18546B21A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3812" y="776288"/>
            <a:ext cx="9494487" cy="566737"/>
          </a:xfrm>
          <a:prstGeom prst="rect">
            <a:avLst/>
          </a:prstGeom>
        </p:spPr>
        <p:txBody>
          <a:bodyPr lIns="91440" tIns="45720" rIns="91440" bIns="45720" anchor="t">
            <a:normAutofit fontScale="90000"/>
          </a:bodyPr>
          <a:lstStyle/>
          <a:p>
            <a:r>
              <a:rPr lang="en-US" sz="4000" b="1" err="1">
                <a:latin typeface="Droid Sans"/>
              </a:rPr>
              <a:t>Kernbotschaft</a:t>
            </a:r>
            <a:r>
              <a:rPr lang="en-US" sz="4000" b="1">
                <a:latin typeface="Droid Sans"/>
              </a:rPr>
              <a:t> </a:t>
            </a:r>
            <a:r>
              <a:rPr lang="de-AT" sz="4000" b="1">
                <a:latin typeface="Droid Sans"/>
              </a:rPr>
              <a:t>zum</a:t>
            </a:r>
            <a:br>
              <a:rPr lang="de-AT" sz="4000" b="1">
                <a:latin typeface="Droid Sans"/>
              </a:rPr>
            </a:br>
            <a:r>
              <a:rPr lang="de-AT" sz="4000" b="1">
                <a:latin typeface="Droid Sans"/>
              </a:rPr>
              <a:t>bestehenden Wettbewerb</a:t>
            </a:r>
            <a:br>
              <a:rPr lang="de-DE" sz="2000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sug"/>
                <a:ea typeface="Microsoft YaHei UI Light"/>
                <a:cs typeface="Arial"/>
              </a:rPr>
            </a:br>
            <a:endParaRPr lang="en-US" sz="4000" b="1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984EBF96-0D49-90DB-11FA-1D3EA3CA0030}"/>
              </a:ext>
            </a:extLst>
          </p:cNvPr>
          <p:cNvSpPr txBox="1"/>
          <p:nvPr/>
        </p:nvSpPr>
        <p:spPr>
          <a:xfrm>
            <a:off x="643812" y="2746619"/>
            <a:ext cx="10078467" cy="461665"/>
          </a:xfrm>
          <a:prstGeom prst="rect">
            <a:avLst/>
          </a:prstGeom>
          <a:solidFill>
            <a:srgbClr val="EFF59D"/>
          </a:solidFill>
        </p:spPr>
        <p:txBody>
          <a:bodyPr wrap="square" lIns="91440" tIns="45720" rIns="91440" bIns="45720" rtlCol="0" anchor="t">
            <a:spAutoFit/>
          </a:bodyPr>
          <a:lstStyle>
            <a:defPPr>
              <a:defRPr lang="de-DE"/>
            </a:defPPr>
            <a:lvl1pPr>
              <a:defRPr sz="1200"/>
            </a:lvl1pPr>
          </a:lstStyle>
          <a:p>
            <a:r>
              <a:rPr lang="de-DE"/>
              <a:t>1. </a:t>
            </a:r>
            <a:r>
              <a:rPr lang="de-AT"/>
              <a:t>Benennung der bereits bestehenden Lösungsansätze und  Erläuterung, warum die neue Lösung besser ist als diese </a:t>
            </a:r>
            <a:r>
              <a:rPr lang="de-DE"/>
              <a:t>(falls noch nicht bei „Lösung“ erläutert).</a:t>
            </a:r>
            <a:endParaRPr lang="en-US"/>
          </a:p>
          <a:p>
            <a:r>
              <a:rPr lang="de-DE"/>
              <a:t>2. Wer sind die Wettbewerber, die diese Lösungsansätze am Markt anbieten?</a:t>
            </a:r>
            <a:endParaRPr lang="de-DE">
              <a:cs typeface="Calibri"/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85F06BF7-2433-7555-E1D5-AC855B508270}"/>
              </a:ext>
            </a:extLst>
          </p:cNvPr>
          <p:cNvSpPr txBox="1">
            <a:spLocks/>
          </p:cNvSpPr>
          <p:nvPr/>
        </p:nvSpPr>
        <p:spPr>
          <a:xfrm>
            <a:off x="643812" y="2032309"/>
            <a:ext cx="11548188" cy="46166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276399"/>
                </a:solidFill>
                <a:latin typeface="Arial" panose="020B0604020202020204" pitchFamily="34" charset="0"/>
                <a:ea typeface="Microsoft YaHei UI Light" panose="020B0502040204020203" pitchFamily="34" charset="-122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0">
                <a:solidFill>
                  <a:schemeClr val="tx1"/>
                </a:solidFill>
                <a:latin typeface="Sugo"/>
                <a:ea typeface="Microsoft YaHei UI Light"/>
                <a:cs typeface="Arial"/>
              </a:rPr>
              <a:t>Bei Bedarf, Kommentar/Erklärung/Ergänzung zur Kernbotschaft</a:t>
            </a:r>
            <a:endParaRPr lang="de-DE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go"/>
              <a:ea typeface="Microsoft YaHei UI Ligh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14740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5">
            <a:extLst>
              <a:ext uri="{FF2B5EF4-FFF2-40B4-BE49-F238E27FC236}">
                <a16:creationId xmlns:a16="http://schemas.microsoft.com/office/drawing/2014/main" id="{045E5F7D-FA86-B57F-91A5-FD18546B21A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3812" y="776288"/>
            <a:ext cx="9494487" cy="566737"/>
          </a:xfrm>
          <a:prstGeom prst="rect">
            <a:avLst/>
          </a:prstGeom>
        </p:spPr>
        <p:txBody>
          <a:bodyPr lIns="91440" tIns="45720" rIns="91440" bIns="45720" anchor="t">
            <a:normAutofit fontScale="90000"/>
          </a:bodyPr>
          <a:lstStyle/>
          <a:p>
            <a:r>
              <a:rPr lang="en-US" sz="4000" b="1" err="1">
                <a:latin typeface="Droid Sans"/>
              </a:rPr>
              <a:t>Kernbotschaft</a:t>
            </a:r>
            <a:r>
              <a:rPr lang="en-US" sz="4000" b="1">
                <a:latin typeface="Droid Sans"/>
              </a:rPr>
              <a:t> </a:t>
            </a:r>
            <a:r>
              <a:rPr lang="de-AT" sz="4000" b="1">
                <a:latin typeface="Droid Sans"/>
              </a:rPr>
              <a:t>zum jährlichen Marktpotential der Lösung</a:t>
            </a:r>
            <a:br>
              <a:rPr lang="de-DE" sz="2000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sug"/>
                <a:ea typeface="Microsoft YaHei UI Light"/>
                <a:cs typeface="Arial"/>
              </a:rPr>
            </a:br>
            <a:endParaRPr lang="en-US" sz="4000" b="1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34A1E59-951D-9A9B-2890-0E90CAD58CB5}"/>
              </a:ext>
            </a:extLst>
          </p:cNvPr>
          <p:cNvSpPr txBox="1"/>
          <p:nvPr/>
        </p:nvSpPr>
        <p:spPr>
          <a:xfrm>
            <a:off x="643812" y="2795079"/>
            <a:ext cx="7840566" cy="2862322"/>
          </a:xfrm>
          <a:prstGeom prst="rect">
            <a:avLst/>
          </a:prstGeom>
          <a:solidFill>
            <a:srgbClr val="EFF59D"/>
          </a:solidFill>
        </p:spPr>
        <p:txBody>
          <a:bodyPr wrap="square" lIns="91440" tIns="45720" rIns="91440" bIns="45720" rtlCol="0" anchor="t">
            <a:spAutoFit/>
          </a:bodyPr>
          <a:lstStyle>
            <a:defPPr>
              <a:defRPr lang="de-DE"/>
            </a:defPPr>
            <a:lvl1pPr>
              <a:defRPr sz="1200"/>
            </a:lvl1pPr>
          </a:lstStyle>
          <a:p>
            <a:r>
              <a:rPr lang="de-DE"/>
              <a:t>z.B. Erläuterung des jährlichen Marktpotentials über TAM/SAM/SOM</a:t>
            </a:r>
          </a:p>
          <a:p>
            <a:endParaRPr lang="de-DE"/>
          </a:p>
          <a:p>
            <a:r>
              <a:rPr lang="de-AT"/>
              <a:t>TAM = </a:t>
            </a:r>
            <a:r>
              <a:rPr lang="de-AT" i="1"/>
              <a:t>Total </a:t>
            </a:r>
            <a:r>
              <a:rPr lang="de-AT" i="1" err="1"/>
              <a:t>Available</a:t>
            </a:r>
            <a:r>
              <a:rPr lang="de-AT" i="1"/>
              <a:t> Market</a:t>
            </a:r>
            <a:endParaRPr lang="de-AT" i="1">
              <a:cs typeface="Calibri"/>
            </a:endParaRPr>
          </a:p>
          <a:p>
            <a:endParaRPr lang="de-AT"/>
          </a:p>
          <a:p>
            <a:r>
              <a:rPr lang="de-AT"/>
              <a:t>SAM</a:t>
            </a:r>
            <a:r>
              <a:rPr lang="de-AT" i="1"/>
              <a:t> = </a:t>
            </a:r>
            <a:r>
              <a:rPr lang="de-AT" i="1" err="1"/>
              <a:t>Serviceable</a:t>
            </a:r>
            <a:r>
              <a:rPr lang="de-AT" i="1"/>
              <a:t> </a:t>
            </a:r>
            <a:r>
              <a:rPr lang="de-AT" i="1" err="1"/>
              <a:t>Available</a:t>
            </a:r>
            <a:r>
              <a:rPr lang="de-AT" i="1"/>
              <a:t> Market</a:t>
            </a:r>
            <a:endParaRPr lang="de-AT"/>
          </a:p>
          <a:p>
            <a:r>
              <a:rPr lang="de-AT"/>
              <a:t> </a:t>
            </a:r>
          </a:p>
          <a:p>
            <a:r>
              <a:rPr lang="de-AT"/>
              <a:t>SOM = </a:t>
            </a:r>
            <a:r>
              <a:rPr lang="de-AT" i="1" err="1"/>
              <a:t>Serviceable</a:t>
            </a:r>
            <a:r>
              <a:rPr lang="de-AT" i="1"/>
              <a:t> </a:t>
            </a:r>
            <a:r>
              <a:rPr lang="de-AT" i="1" err="1"/>
              <a:t>Obtainable</a:t>
            </a:r>
            <a:r>
              <a:rPr lang="de-AT" i="1"/>
              <a:t> Market</a:t>
            </a:r>
          </a:p>
          <a:p>
            <a:endParaRPr lang="de-AT"/>
          </a:p>
          <a:p>
            <a:r>
              <a:rPr lang="de-AT"/>
              <a:t>Wichtig: Das Marktpotential sollte möglichst in Währung, sprich in Euro angegeben werden. Dazu muss es einen Einzelpreis für die Lösung geben. </a:t>
            </a:r>
          </a:p>
          <a:p>
            <a:r>
              <a:rPr lang="de-AT"/>
              <a:t>Dann wäre:</a:t>
            </a:r>
            <a:endParaRPr lang="de-AT">
              <a:cs typeface="Calibri"/>
            </a:endParaRPr>
          </a:p>
          <a:p>
            <a:r>
              <a:rPr lang="de-AT"/>
              <a:t>Jährliches Marktpotential in Euro = Anzahl der potentiellen Kund:innen, die in einem Jahr kaufen * Einzelpreis in Euro</a:t>
            </a:r>
            <a:endParaRPr lang="de-AT">
              <a:cs typeface="Calibri"/>
            </a:endParaRPr>
          </a:p>
          <a:p>
            <a:endParaRPr lang="de-AT"/>
          </a:p>
          <a:p>
            <a:endParaRPr lang="de-AT"/>
          </a:p>
          <a:p>
            <a:r>
              <a:rPr lang="de-AT"/>
              <a:t>Die Angabe des Marktpotentials nur durch die Anzahl der potentiellen Kund:innen sollte nur im Ausnahmefall erfolgen.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F64816AE-2CF8-D801-CFFB-9AF457EE6481}"/>
              </a:ext>
            </a:extLst>
          </p:cNvPr>
          <p:cNvSpPr txBox="1">
            <a:spLocks/>
          </p:cNvSpPr>
          <p:nvPr/>
        </p:nvSpPr>
        <p:spPr>
          <a:xfrm>
            <a:off x="643812" y="2032309"/>
            <a:ext cx="11548188" cy="46166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276399"/>
                </a:solidFill>
                <a:latin typeface="Arial" panose="020B0604020202020204" pitchFamily="34" charset="0"/>
                <a:ea typeface="Microsoft YaHei UI Light" panose="020B0502040204020203" pitchFamily="34" charset="-122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0">
                <a:solidFill>
                  <a:schemeClr val="tx1"/>
                </a:solidFill>
                <a:latin typeface="Sugo"/>
                <a:ea typeface="Microsoft YaHei UI Light"/>
                <a:cs typeface="Arial"/>
              </a:rPr>
              <a:t>Bei Bedarf, Kommentar/Erklärung/Ergänzung zur Kernbotschaft</a:t>
            </a:r>
            <a:endParaRPr lang="de-DE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go"/>
              <a:ea typeface="Microsoft YaHei UI Ligh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685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3f6181e-83e1-48d2-ad31-a4c41e557045">
      <Terms xmlns="http://schemas.microsoft.com/office/infopath/2007/PartnerControls"/>
    </lcf76f155ced4ddcb4097134ff3c332f>
    <TaxCatchAll xmlns="030967fb-1f2b-4836-940e-ef38683cc050" xsi:nil="true"/>
    <SharedWithUsers xmlns="030967fb-1f2b-4836-940e-ef38683cc050">
      <UserInfo>
        <DisplayName>Huber Sebastian (Innovation)</DisplayName>
        <AccountId>93</AccountId>
        <AccountType/>
      </UserInfo>
      <UserInfo>
        <DisplayName>Wimmer Natascha</DisplayName>
        <AccountId>51</AccountId>
        <AccountType/>
      </UserInfo>
    </SharedWithUsers>
    <_Flow_SignoffStatus xmlns="93f6181e-83e1-48d2-ad31-a4c41e55704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DCEE31667FDDD4CB8D04E42950EB15F" ma:contentTypeVersion="18" ma:contentTypeDescription="Ein neues Dokument erstellen." ma:contentTypeScope="" ma:versionID="90ec66e9f09374b968706f96a0091625">
  <xsd:schema xmlns:xsd="http://www.w3.org/2001/XMLSchema" xmlns:xs="http://www.w3.org/2001/XMLSchema" xmlns:p="http://schemas.microsoft.com/office/2006/metadata/properties" xmlns:ns2="93f6181e-83e1-48d2-ad31-a4c41e557045" xmlns:ns3="030967fb-1f2b-4836-940e-ef38683cc050" targetNamespace="http://schemas.microsoft.com/office/2006/metadata/properties" ma:root="true" ma:fieldsID="98d5581c3c5ad9c752a7326a355058e6" ns2:_="" ns3:_="">
    <xsd:import namespace="93f6181e-83e1-48d2-ad31-a4c41e557045"/>
    <xsd:import namespace="030967fb-1f2b-4836-940e-ef38683cc0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_Flow_SignoffStatu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f6181e-83e1-48d2-ad31-a4c41e5570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853b8b23-acd4-460c-b2b2-fc0b88e677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Status Unterschrift" ma:internalName="Status_x0020_Unterschrift">
      <xsd:simpleType>
        <xsd:restriction base="dms:Text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0967fb-1f2b-4836-940e-ef38683cc05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c27f500-0c34-46dc-a42e-389e2ae1e4d1}" ma:internalName="TaxCatchAll" ma:showField="CatchAllData" ma:web="030967fb-1f2b-4836-940e-ef38683cc0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E80BF2-F42B-4C76-9E46-8730FC5219BF}">
  <ds:schemaRefs>
    <ds:schemaRef ds:uri="030967fb-1f2b-4836-940e-ef38683cc050"/>
    <ds:schemaRef ds:uri="93f6181e-83e1-48d2-ad31-a4c41e55704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0ED4459-DBD3-4EB5-8E3C-8F2447D3FA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4A5CEA-F41C-48DA-B8E0-5900C2C30B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f6181e-83e1-48d2-ad31-a4c41e557045"/>
    <ds:schemaRef ds:uri="030967fb-1f2b-4836-940e-ef38683cc0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StartupSalzburg-Folienmaster19-9</Template>
  <TotalTime>0</TotalTime>
  <Words>1104</Words>
  <Application>Microsoft Office PowerPoint</Application>
  <PresentationFormat>Breitbild</PresentationFormat>
  <Paragraphs>136</Paragraphs>
  <Slides>13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13</vt:i4>
      </vt:variant>
    </vt:vector>
  </HeadingPairs>
  <TitlesOfParts>
    <vt:vector size="22" baseType="lpstr">
      <vt:lpstr>Arial</vt:lpstr>
      <vt:lpstr>Calibri</vt:lpstr>
      <vt:lpstr>Droid Sans</vt:lpstr>
      <vt:lpstr>sug</vt:lpstr>
      <vt:lpstr>Sugo</vt:lpstr>
      <vt:lpstr>Larissa</vt:lpstr>
      <vt:lpstr>1_Larissa</vt:lpstr>
      <vt:lpstr>2_Larissa</vt:lpstr>
      <vt:lpstr>3_Larissa</vt:lpstr>
      <vt:lpstr>Titel des Projekts oder (zukünftigen) Unternehmens</vt:lpstr>
      <vt:lpstr>PowerPoint-Präsentation</vt:lpstr>
      <vt:lpstr>PowerPoint-Präsentation</vt:lpstr>
      <vt:lpstr>Kernbotschaft zum Team</vt:lpstr>
      <vt:lpstr>Kernbotschaft zum Problem, das eine Lösung benötigt </vt:lpstr>
      <vt:lpstr>Kernbotschaft zur Lösung</vt:lpstr>
      <vt:lpstr>Kernbotschaft zur technischen Schwierigkeit </vt:lpstr>
      <vt:lpstr>Kernbotschaft zum bestehenden Wettbewerb </vt:lpstr>
      <vt:lpstr>Kernbotschaft zum jährlichen Marktpotential der Lösung </vt:lpstr>
      <vt:lpstr>Kernbotschaft zum geplanten Geschäftsmodell </vt:lpstr>
      <vt:lpstr>PowerPoint-Präsentation</vt:lpstr>
      <vt:lpstr>Kernbotschaft zum Status Quo &amp; der geplanten Meilensteine 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Kurz Andrea</dc:creator>
  <cp:lastModifiedBy>Karner Magdalena</cp:lastModifiedBy>
  <cp:revision>1</cp:revision>
  <cp:lastPrinted>2023-07-10T14:24:46Z</cp:lastPrinted>
  <dcterms:created xsi:type="dcterms:W3CDTF">2021-06-14T09:54:52Z</dcterms:created>
  <dcterms:modified xsi:type="dcterms:W3CDTF">2023-08-09T12:38:48Z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0x010100BDCEE31667FDDD4CB8D04E42950EB15F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bool>false</vt:bool>
  </property>
  <property fmtid="{D5CDD505-2E9C-101B-9397-08002B2CF9AE}" pid="10" name="SharedWithUsers">
    <vt:lpwstr>93;#Huber Sebastian (Pioniergarage)</vt:lpwstr>
  </property>
</Properties>
</file>