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537" r:id="rId6"/>
    <p:sldId id="469" r:id="rId7"/>
    <p:sldId id="471" r:id="rId8"/>
    <p:sldId id="472" r:id="rId9"/>
    <p:sldId id="473" r:id="rId10"/>
    <p:sldId id="474" r:id="rId11"/>
    <p:sldId id="475" r:id="rId12"/>
    <p:sldId id="476" r:id="rId13"/>
    <p:sldId id="477" r:id="rId14"/>
    <p:sldId id="486" r:id="rId15"/>
    <p:sldId id="478" r:id="rId16"/>
    <p:sldId id="484" r:id="rId17"/>
    <p:sldId id="480" r:id="rId18"/>
  </p:sldIdLst>
  <p:sldSz cx="12192000" cy="6858000"/>
  <p:notesSz cx="7099300" cy="10234613"/>
  <p:embeddedFontLst>
    <p:embeddedFont>
      <p:font typeface="Microsoft YaHei UI Light" panose="020B0502040204020203" pitchFamily="34" charset="-122"/>
      <p:regular r:id="rId20"/>
    </p:embeddedFont>
    <p:embeddedFont>
      <p:font typeface="Noto Sans SemiBold" panose="020B0502040504020204" pitchFamily="34" charset="0"/>
      <p:bold r:id="rId21"/>
      <p:boldItalic r:id="rId22"/>
    </p:embeddedFont>
    <p:embeddedFont>
      <p:font typeface="Open Sans" pitchFamily="2" charset="0"/>
      <p:regular r:id="rId23"/>
      <p:bold r:id="rId24"/>
      <p:italic r:id="rId25"/>
      <p:boldItalic r:id="rId26"/>
    </p:embeddedFont>
    <p:embeddedFont>
      <p:font typeface="Open Sans ExtraBold" pitchFamily="2" charset="0"/>
      <p:bold r:id="rId27"/>
      <p:boldItalic r:id="rId28"/>
    </p:embeddedFont>
    <p:embeddedFont>
      <p:font typeface="Open Sans SemiBold" pitchFamily="2" charset="0"/>
      <p:bold r:id="rId29"/>
      <p:boldItalic r:id="rId3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A39F85-9152-723C-23E0-F1677C4E278A}" name="Deutinger Natasa" initials="ND" userId="S::natasa.deutinger@innovation-salzburg.at::37f92c01-d6ab-49ff-bfc7-1e7246cd9fe1" providerId="AD"/>
  <p188:author id="{2A03FD97-558C-C158-14EC-AD0AAF28FB23}" name="Karner Magdalena" initials="MK" userId="S::magdalena.karner@innovation-salzburg.at::766f7f67-8d36-4bb0-9ed6-96d2a49cf8f2" providerId="AD"/>
  <p188:author id="{39E77DD3-8987-33C5-493F-8C01466E342C}" name="Wimberger Kerstin" initials="KW" userId="S::kerstin.wimberger@innovation-salzburg.at::3850a59d-a936-4959-9273-f931062ec7b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82482-AAB2-4AA0-8040-6504791507F3}" v="7" dt="2025-07-17T12:53:21.53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utinger Natasa" userId="37f92c01-d6ab-49ff-bfc7-1e7246cd9fe1" providerId="ADAL" clId="{B091ED2F-43EE-4916-B364-8424E12D8B18}"/>
    <pc:docChg chg="undo custSel modSld modMainMaster">
      <pc:chgData name="Deutinger Natasa" userId="37f92c01-d6ab-49ff-bfc7-1e7246cd9fe1" providerId="ADAL" clId="{B091ED2F-43EE-4916-B364-8424E12D8B18}" dt="2025-07-16T06:20:56.283" v="221" actId="20577"/>
      <pc:docMkLst>
        <pc:docMk/>
      </pc:docMkLst>
      <pc:sldChg chg="modNotesTx">
        <pc:chgData name="Deutinger Natasa" userId="37f92c01-d6ab-49ff-bfc7-1e7246cd9fe1" providerId="ADAL" clId="{B091ED2F-43EE-4916-B364-8424E12D8B18}" dt="2025-07-16T06:20:56.283" v="221" actId="20577"/>
        <pc:sldMkLst>
          <pc:docMk/>
          <pc:sldMk cId="2836660846" sldId="256"/>
        </pc:sldMkLst>
      </pc:sldChg>
      <pc:sldChg chg="modSp mod">
        <pc:chgData name="Deutinger Natasa" userId="37f92c01-d6ab-49ff-bfc7-1e7246cd9fe1" providerId="ADAL" clId="{B091ED2F-43EE-4916-B364-8424E12D8B18}" dt="2025-07-16T06:17:23.870" v="30" actId="20577"/>
        <pc:sldMkLst>
          <pc:docMk/>
          <pc:sldMk cId="613105524" sldId="480"/>
        </pc:sldMkLst>
        <pc:spChg chg="mod">
          <ac:chgData name="Deutinger Natasa" userId="37f92c01-d6ab-49ff-bfc7-1e7246cd9fe1" providerId="ADAL" clId="{B091ED2F-43EE-4916-B364-8424E12D8B18}" dt="2025-07-16T06:17:23.870" v="30" actId="20577"/>
          <ac:spMkLst>
            <pc:docMk/>
            <pc:sldMk cId="613105524" sldId="480"/>
            <ac:spMk id="3" creationId="{F1DA6E22-F0D7-2257-1999-7555D6D6F9E8}"/>
          </ac:spMkLst>
        </pc:spChg>
      </pc:sldChg>
      <pc:sldChg chg="modSp mod modNotesTx">
        <pc:chgData name="Deutinger Natasa" userId="37f92c01-d6ab-49ff-bfc7-1e7246cd9fe1" providerId="ADAL" clId="{B091ED2F-43EE-4916-B364-8424E12D8B18}" dt="2025-07-16T06:17:05.591" v="17"/>
        <pc:sldMkLst>
          <pc:docMk/>
          <pc:sldMk cId="491760427" sldId="537"/>
        </pc:sldMkLst>
        <pc:spChg chg="mod">
          <ac:chgData name="Deutinger Natasa" userId="37f92c01-d6ab-49ff-bfc7-1e7246cd9fe1" providerId="ADAL" clId="{B091ED2F-43EE-4916-B364-8424E12D8B18}" dt="2025-07-15T06:18:23.062" v="3" actId="14100"/>
          <ac:spMkLst>
            <pc:docMk/>
            <pc:sldMk cId="491760427" sldId="537"/>
            <ac:spMk id="117" creationId="{800D54A3-24D7-E161-140B-D25A4E0F58D6}"/>
          </ac:spMkLst>
        </pc:spChg>
        <pc:picChg chg="mod">
          <ac:chgData name="Deutinger Natasa" userId="37f92c01-d6ab-49ff-bfc7-1e7246cd9fe1" providerId="ADAL" clId="{B091ED2F-43EE-4916-B364-8424E12D8B18}" dt="2025-07-16T06:17:05.591" v="17"/>
          <ac:picMkLst>
            <pc:docMk/>
            <pc:sldMk cId="491760427" sldId="537"/>
            <ac:picMk id="31" creationId="{8C8885D7-7138-21A6-EED2-D86C4472F793}"/>
          </ac:picMkLst>
        </pc:picChg>
      </pc:sldChg>
      <pc:sldMasterChg chg="modSldLayout">
        <pc:chgData name="Deutinger Natasa" userId="37f92c01-d6ab-49ff-bfc7-1e7246cd9fe1" providerId="ADAL" clId="{B091ED2F-43EE-4916-B364-8424E12D8B18}" dt="2025-07-15T06:31:01.298" v="16" actId="338"/>
        <pc:sldMasterMkLst>
          <pc:docMk/>
          <pc:sldMasterMk cId="1052951707" sldId="2147483648"/>
        </pc:sldMasterMkLst>
        <pc:sldLayoutChg chg="setBg">
          <pc:chgData name="Deutinger Natasa" userId="37f92c01-d6ab-49ff-bfc7-1e7246cd9fe1" providerId="ADAL" clId="{B091ED2F-43EE-4916-B364-8424E12D8B18}" dt="2025-07-15T06:12:53.547" v="2"/>
          <pc:sldLayoutMkLst>
            <pc:docMk/>
            <pc:sldMasterMk cId="1052951707" sldId="2147483648"/>
            <pc:sldLayoutMk cId="3132976752" sldId="2147483655"/>
          </pc:sldLayoutMkLst>
        </pc:sldLayoutChg>
        <pc:sldLayoutChg chg="addSp delSp modSp mod">
          <pc:chgData name="Deutinger Natasa" userId="37f92c01-d6ab-49ff-bfc7-1e7246cd9fe1" providerId="ADAL" clId="{B091ED2F-43EE-4916-B364-8424E12D8B18}" dt="2025-07-15T06:31:01.298" v="16" actId="338"/>
          <pc:sldLayoutMkLst>
            <pc:docMk/>
            <pc:sldMasterMk cId="1052951707" sldId="2147483648"/>
            <pc:sldLayoutMk cId="3276280489" sldId="2147483681"/>
          </pc:sldLayoutMkLst>
          <pc:spChg chg="mod">
            <ac:chgData name="Deutinger Natasa" userId="37f92c01-d6ab-49ff-bfc7-1e7246cd9fe1" providerId="ADAL" clId="{B091ED2F-43EE-4916-B364-8424E12D8B18}" dt="2025-07-15T06:30:28.187" v="11" actId="1076"/>
            <ac:spMkLst>
              <pc:docMk/>
              <pc:sldMasterMk cId="1052951707" sldId="2147483648"/>
              <pc:sldLayoutMk cId="3276280489" sldId="2147483681"/>
              <ac:spMk id="4" creationId="{1C4D70E9-E645-CADD-602D-B2CA648A483F}"/>
            </ac:spMkLst>
          </pc:spChg>
          <pc:spChg chg="mod topLvl">
            <ac:chgData name="Deutinger Natasa" userId="37f92c01-d6ab-49ff-bfc7-1e7246cd9fe1" providerId="ADAL" clId="{B091ED2F-43EE-4916-B364-8424E12D8B18}" dt="2025-07-15T06:30:30.902" v="12" actId="165"/>
            <ac:spMkLst>
              <pc:docMk/>
              <pc:sldMasterMk cId="1052951707" sldId="2147483648"/>
              <pc:sldLayoutMk cId="3276280489" sldId="2147483681"/>
              <ac:spMk id="47" creationId="{1FB88213-ACBE-0318-557B-CC239198DA6F}"/>
            </ac:spMkLst>
          </pc:spChg>
          <pc:spChg chg="mod topLvl">
            <ac:chgData name="Deutinger Natasa" userId="37f92c01-d6ab-49ff-bfc7-1e7246cd9fe1" providerId="ADAL" clId="{B091ED2F-43EE-4916-B364-8424E12D8B18}" dt="2025-07-15T06:31:01.298" v="16" actId="338"/>
            <ac:spMkLst>
              <pc:docMk/>
              <pc:sldMasterMk cId="1052951707" sldId="2147483648"/>
              <pc:sldLayoutMk cId="3276280489" sldId="2147483681"/>
              <ac:spMk id="52" creationId="{A4FBE84F-B2BE-4269-9E85-6C2619246001}"/>
            </ac:spMkLst>
          </pc:spChg>
          <pc:grpChg chg="add mod">
            <ac:chgData name="Deutinger Natasa" userId="37f92c01-d6ab-49ff-bfc7-1e7246cd9fe1" providerId="ADAL" clId="{B091ED2F-43EE-4916-B364-8424E12D8B18}" dt="2025-07-15T06:30:56.543" v="15" actId="164"/>
            <ac:grpSpMkLst>
              <pc:docMk/>
              <pc:sldMasterMk cId="1052951707" sldId="2147483648"/>
              <pc:sldLayoutMk cId="3276280489" sldId="2147483681"/>
              <ac:grpSpMk id="3" creationId="{9850FA1E-3435-E7D2-9BAB-A776BEEA687A}"/>
            </ac:grpSpMkLst>
          </pc:grpChg>
          <pc:grpChg chg="add mod">
            <ac:chgData name="Deutinger Natasa" userId="37f92c01-d6ab-49ff-bfc7-1e7246cd9fe1" providerId="ADAL" clId="{B091ED2F-43EE-4916-B364-8424E12D8B18}" dt="2025-07-15T06:31:01.298" v="16" actId="338"/>
            <ac:grpSpMkLst>
              <pc:docMk/>
              <pc:sldMasterMk cId="1052951707" sldId="2147483648"/>
              <pc:sldLayoutMk cId="3276280489" sldId="2147483681"/>
              <ac:grpSpMk id="5" creationId="{38E3A2B0-9F90-CEA9-21AD-E460A87ED487}"/>
            </ac:grpSpMkLst>
          </pc:grpChg>
          <pc:grpChg chg="del">
            <ac:chgData name="Deutinger Natasa" userId="37f92c01-d6ab-49ff-bfc7-1e7246cd9fe1" providerId="ADAL" clId="{B091ED2F-43EE-4916-B364-8424E12D8B18}" dt="2025-07-15T06:30:30.902" v="12" actId="165"/>
            <ac:grpSpMkLst>
              <pc:docMk/>
              <pc:sldMasterMk cId="1052951707" sldId="2147483648"/>
              <pc:sldLayoutMk cId="3276280489" sldId="2147483681"/>
              <ac:grpSpMk id="45" creationId="{4DEDE1BF-6A57-37F4-A0E1-AFC52FF84F1E}"/>
            </ac:grpSpMkLst>
          </pc:grpChg>
          <pc:grpChg chg="del">
            <ac:chgData name="Deutinger Natasa" userId="37f92c01-d6ab-49ff-bfc7-1e7246cd9fe1" providerId="ADAL" clId="{B091ED2F-43EE-4916-B364-8424E12D8B18}" dt="2025-07-15T06:30:25.632" v="9" actId="165"/>
            <ac:grpSpMkLst>
              <pc:docMk/>
              <pc:sldMasterMk cId="1052951707" sldId="2147483648"/>
              <pc:sldLayoutMk cId="3276280489" sldId="2147483681"/>
              <ac:grpSpMk id="50" creationId="{CD428839-0137-AAE4-558B-165792791137}"/>
            </ac:grpSpMkLst>
          </pc:grpChg>
          <pc:picChg chg="mod topLvl">
            <ac:chgData name="Deutinger Natasa" userId="37f92c01-d6ab-49ff-bfc7-1e7246cd9fe1" providerId="ADAL" clId="{B091ED2F-43EE-4916-B364-8424E12D8B18}" dt="2025-07-15T06:30:56.543" v="15" actId="164"/>
            <ac:picMkLst>
              <pc:docMk/>
              <pc:sldMasterMk cId="1052951707" sldId="2147483648"/>
              <pc:sldLayoutMk cId="3276280489" sldId="2147483681"/>
              <ac:picMk id="48" creationId="{87BD3885-B905-54E3-560F-4273D4E9CAA6}"/>
            </ac:picMkLst>
          </pc:picChg>
          <pc:picChg chg="mod topLvl">
            <ac:chgData name="Deutinger Natasa" userId="37f92c01-d6ab-49ff-bfc7-1e7246cd9fe1" providerId="ADAL" clId="{B091ED2F-43EE-4916-B364-8424E12D8B18}" dt="2025-07-15T06:31:01.298" v="16" actId="338"/>
            <ac:picMkLst>
              <pc:docMk/>
              <pc:sldMasterMk cId="1052951707" sldId="2147483648"/>
              <pc:sldLayoutMk cId="3276280489" sldId="2147483681"/>
              <ac:picMk id="53" creationId="{03E9CB20-7E22-9CAD-525B-D09554BA20B3}"/>
            </ac:picMkLst>
          </pc:picChg>
          <pc:cxnChg chg="mod topLvl">
            <ac:chgData name="Deutinger Natasa" userId="37f92c01-d6ab-49ff-bfc7-1e7246cd9fe1" providerId="ADAL" clId="{B091ED2F-43EE-4916-B364-8424E12D8B18}" dt="2025-07-15T06:30:56.543" v="15" actId="164"/>
            <ac:cxnSpMkLst>
              <pc:docMk/>
              <pc:sldMasterMk cId="1052951707" sldId="2147483648"/>
              <pc:sldLayoutMk cId="3276280489" sldId="2147483681"/>
              <ac:cxnSpMk id="46" creationId="{22CB2FA1-2C32-F52C-E822-68114120BAA7}"/>
            </ac:cxnSpMkLst>
          </pc:cxnChg>
          <pc:cxnChg chg="mod topLvl">
            <ac:chgData name="Deutinger Natasa" userId="37f92c01-d6ab-49ff-bfc7-1e7246cd9fe1" providerId="ADAL" clId="{B091ED2F-43EE-4916-B364-8424E12D8B18}" dt="2025-07-15T06:31:01.298" v="16" actId="338"/>
            <ac:cxnSpMkLst>
              <pc:docMk/>
              <pc:sldMasterMk cId="1052951707" sldId="2147483648"/>
              <pc:sldLayoutMk cId="3276280489" sldId="2147483681"/>
              <ac:cxnSpMk id="51" creationId="{3CFFABC0-700D-24AD-4A30-8813369F771B}"/>
            </ac:cxnSpMkLst>
          </pc:cxnChg>
        </pc:sldLayoutChg>
      </pc:sldMasterChg>
    </pc:docChg>
  </pc:docChgLst>
  <pc:docChgLst>
    <pc:chgData name="Deutinger Natasa" userId="37f92c01-d6ab-49ff-bfc7-1e7246cd9fe1" providerId="ADAL" clId="{60482482-AAB2-4AA0-8040-6504791507F3}"/>
    <pc:docChg chg="undo redo custSel modSld">
      <pc:chgData name="Deutinger Natasa" userId="37f92c01-d6ab-49ff-bfc7-1e7246cd9fe1" providerId="ADAL" clId="{60482482-AAB2-4AA0-8040-6504791507F3}" dt="2025-07-17T12:53:21.537" v="12"/>
      <pc:docMkLst>
        <pc:docMk/>
      </pc:docMkLst>
      <pc:sldChg chg="addSp modSp mod chgLayout">
        <pc:chgData name="Deutinger Natasa" userId="37f92c01-d6ab-49ff-bfc7-1e7246cd9fe1" providerId="ADAL" clId="{60482482-AAB2-4AA0-8040-6504791507F3}" dt="2025-07-17T12:38:11.103" v="11" actId="2711"/>
        <pc:sldMkLst>
          <pc:docMk/>
          <pc:sldMk cId="3320845293" sldId="484"/>
        </pc:sldMkLst>
        <pc:spChg chg="add mod ord">
          <ac:chgData name="Deutinger Natasa" userId="37f92c01-d6ab-49ff-bfc7-1e7246cd9fe1" providerId="ADAL" clId="{60482482-AAB2-4AA0-8040-6504791507F3}" dt="2025-07-17T12:36:07.781" v="0" actId="700"/>
          <ac:spMkLst>
            <pc:docMk/>
            <pc:sldMk cId="3320845293" sldId="484"/>
            <ac:spMk id="2" creationId="{DD652E81-15DF-FFBA-4063-923949C13EED}"/>
          </ac:spMkLst>
        </pc:spChg>
        <pc:spChg chg="mod ord">
          <ac:chgData name="Deutinger Natasa" userId="37f92c01-d6ab-49ff-bfc7-1e7246cd9fe1" providerId="ADAL" clId="{60482482-AAB2-4AA0-8040-6504791507F3}" dt="2025-07-17T12:37:39.768" v="3" actId="108"/>
          <ac:spMkLst>
            <pc:docMk/>
            <pc:sldMk cId="3320845293" sldId="484"/>
            <ac:spMk id="4" creationId="{045E5F7D-FA86-B57F-91A5-FD18546B21A7}"/>
          </ac:spMkLst>
        </pc:spChg>
        <pc:spChg chg="mod">
          <ac:chgData name="Deutinger Natasa" userId="37f92c01-d6ab-49ff-bfc7-1e7246cd9fe1" providerId="ADAL" clId="{60482482-AAB2-4AA0-8040-6504791507F3}" dt="2025-07-17T12:38:07.159" v="10" actId="2711"/>
          <ac:spMkLst>
            <pc:docMk/>
            <pc:sldMk cId="3320845293" sldId="484"/>
            <ac:spMk id="23" creationId="{B7CD99DC-8D47-6B9F-1FF1-D308FA004560}"/>
          </ac:spMkLst>
        </pc:spChg>
        <pc:spChg chg="mod">
          <ac:chgData name="Deutinger Natasa" userId="37f92c01-d6ab-49ff-bfc7-1e7246cd9fe1" providerId="ADAL" clId="{60482482-AAB2-4AA0-8040-6504791507F3}" dt="2025-07-17T12:38:11.103" v="11" actId="2711"/>
          <ac:spMkLst>
            <pc:docMk/>
            <pc:sldMk cId="3320845293" sldId="484"/>
            <ac:spMk id="24" creationId="{3612B5E5-182A-8822-9E09-054EF5E36EED}"/>
          </ac:spMkLst>
        </pc:spChg>
        <pc:spChg chg="mod">
          <ac:chgData name="Deutinger Natasa" userId="37f92c01-d6ab-49ff-bfc7-1e7246cd9fe1" providerId="ADAL" clId="{60482482-AAB2-4AA0-8040-6504791507F3}" dt="2025-07-17T12:37:56.058" v="9" actId="27636"/>
          <ac:spMkLst>
            <pc:docMk/>
            <pc:sldMk cId="3320845293" sldId="484"/>
            <ac:spMk id="35" creationId="{89E862F0-3C1F-35BF-EC13-67FBFC2DFF51}"/>
          </ac:spMkLst>
        </pc:spChg>
      </pc:sldChg>
      <pc:sldChg chg="modSp">
        <pc:chgData name="Deutinger Natasa" userId="37f92c01-d6ab-49ff-bfc7-1e7246cd9fe1" providerId="ADAL" clId="{60482482-AAB2-4AA0-8040-6504791507F3}" dt="2025-07-17T12:53:21.537" v="12"/>
        <pc:sldMkLst>
          <pc:docMk/>
          <pc:sldMk cId="491760427" sldId="537"/>
        </pc:sldMkLst>
        <pc:picChg chg="mod">
          <ac:chgData name="Deutinger Natasa" userId="37f92c01-d6ab-49ff-bfc7-1e7246cd9fe1" providerId="ADAL" clId="{60482482-AAB2-4AA0-8040-6504791507F3}" dt="2025-07-17T12:53:21.537" v="12"/>
          <ac:picMkLst>
            <pc:docMk/>
            <pc:sldMk cId="491760427" sldId="537"/>
            <ac:picMk id="31" creationId="{8C8885D7-7138-21A6-EED2-D86C4472F793}"/>
          </ac:picMkLst>
        </pc:picChg>
      </pc:sldChg>
    </pc:docChg>
  </pc:docChgLst>
  <pc:docChgLst>
    <pc:chgData name="Deutinger Natasa" userId="37f92c01-d6ab-49ff-bfc7-1e7246cd9fe1" providerId="ADAL" clId="{A35D9684-9CCC-4A49-9CF1-640FBA6B04E1}"/>
    <pc:docChg chg="undo custSel modSld modNotesMaster">
      <pc:chgData name="Deutinger Natasa" userId="37f92c01-d6ab-49ff-bfc7-1e7246cd9fe1" providerId="ADAL" clId="{A35D9684-9CCC-4A49-9CF1-640FBA6B04E1}" dt="2025-07-14T20:53:17.292" v="703" actId="2711"/>
      <pc:docMkLst>
        <pc:docMk/>
      </pc:docMkLst>
      <pc:sldChg chg="modNotes">
        <pc:chgData name="Deutinger Natasa" userId="37f92c01-d6ab-49ff-bfc7-1e7246cd9fe1" providerId="ADAL" clId="{A35D9684-9CCC-4A49-9CF1-640FBA6B04E1}" dt="2025-07-14T20:14:53.757" v="143" actId="2711"/>
        <pc:sldMkLst>
          <pc:docMk/>
          <pc:sldMk cId="2836660846" sldId="256"/>
        </pc:sldMkLst>
      </pc:sldChg>
      <pc:sldChg chg="modNotes modNotesTx">
        <pc:chgData name="Deutinger Natasa" userId="37f92c01-d6ab-49ff-bfc7-1e7246cd9fe1" providerId="ADAL" clId="{A35D9684-9CCC-4A49-9CF1-640FBA6B04E1}" dt="2025-07-14T20:52:22.077" v="700" actId="2711"/>
        <pc:sldMkLst>
          <pc:docMk/>
          <pc:sldMk cId="3170438704" sldId="469"/>
        </pc:sldMkLst>
      </pc:sldChg>
      <pc:sldChg chg="modSp mod modNotes modNotesTx">
        <pc:chgData name="Deutinger Natasa" userId="37f92c01-d6ab-49ff-bfc7-1e7246cd9fe1" providerId="ADAL" clId="{A35D9684-9CCC-4A49-9CF1-640FBA6B04E1}" dt="2025-07-14T20:52:35.589" v="701" actId="2711"/>
        <pc:sldMkLst>
          <pc:docMk/>
          <pc:sldMk cId="963846001" sldId="471"/>
        </pc:sldMkLst>
        <pc:spChg chg="mod">
          <ac:chgData name="Deutinger Natasa" userId="37f92c01-d6ab-49ff-bfc7-1e7246cd9fe1" providerId="ADAL" clId="{A35D9684-9CCC-4A49-9CF1-640FBA6B04E1}" dt="2025-07-14T20:22:45.296" v="165" actId="20577"/>
          <ac:spMkLst>
            <pc:docMk/>
            <pc:sldMk cId="963846001" sldId="471"/>
            <ac:spMk id="13" creationId="{F22D291C-B9C2-A892-362A-16417757F48F}"/>
          </ac:spMkLst>
        </pc:spChg>
      </pc:sldChg>
      <pc:sldChg chg="modNotes modNotesTx">
        <pc:chgData name="Deutinger Natasa" userId="37f92c01-d6ab-49ff-bfc7-1e7246cd9fe1" providerId="ADAL" clId="{A35D9684-9CCC-4A49-9CF1-640FBA6B04E1}" dt="2025-07-14T20:52:41.186" v="702" actId="2711"/>
        <pc:sldMkLst>
          <pc:docMk/>
          <pc:sldMk cId="2457644466" sldId="472"/>
        </pc:sldMkLst>
      </pc:sldChg>
      <pc:sldChg chg="modNotes modNotesTx">
        <pc:chgData name="Deutinger Natasa" userId="37f92c01-d6ab-49ff-bfc7-1e7246cd9fe1" providerId="ADAL" clId="{A35D9684-9CCC-4A49-9CF1-640FBA6B04E1}" dt="2025-07-14T20:43:49.497" v="370"/>
        <pc:sldMkLst>
          <pc:docMk/>
          <pc:sldMk cId="2023306489" sldId="473"/>
        </pc:sldMkLst>
      </pc:sldChg>
      <pc:sldChg chg="addSp delSp modSp mod chgLayout modNotes modNotesTx">
        <pc:chgData name="Deutinger Natasa" userId="37f92c01-d6ab-49ff-bfc7-1e7246cd9fe1" providerId="ADAL" clId="{A35D9684-9CCC-4A49-9CF1-640FBA6B04E1}" dt="2025-07-14T20:45:28.432" v="457" actId="20577"/>
        <pc:sldMkLst>
          <pc:docMk/>
          <pc:sldMk cId="2746621244" sldId="474"/>
        </pc:sldMkLst>
        <pc:spChg chg="add del mod">
          <ac:chgData name="Deutinger Natasa" userId="37f92c01-d6ab-49ff-bfc7-1e7246cd9fe1" providerId="ADAL" clId="{A35D9684-9CCC-4A49-9CF1-640FBA6B04E1}" dt="2025-07-14T20:23:57.205" v="166" actId="6264"/>
          <ac:spMkLst>
            <pc:docMk/>
            <pc:sldMk cId="2746621244" sldId="474"/>
            <ac:spMk id="2" creationId="{A5B7BCCF-74A5-5A7E-4E1A-5C8EA718A2E3}"/>
          </ac:spMkLst>
        </pc:spChg>
        <pc:spChg chg="mod ord">
          <ac:chgData name="Deutinger Natasa" userId="37f92c01-d6ab-49ff-bfc7-1e7246cd9fe1" providerId="ADAL" clId="{A35D9684-9CCC-4A49-9CF1-640FBA6B04E1}" dt="2025-07-14T20:23:57.205" v="166" actId="6264"/>
          <ac:spMkLst>
            <pc:docMk/>
            <pc:sldMk cId="2746621244" sldId="474"/>
            <ac:spMk id="4" creationId="{045E5F7D-FA86-B57F-91A5-FD18546B21A7}"/>
          </ac:spMkLst>
        </pc:spChg>
        <pc:spChg chg="add del mod">
          <ac:chgData name="Deutinger Natasa" userId="37f92c01-d6ab-49ff-bfc7-1e7246cd9fe1" providerId="ADAL" clId="{A35D9684-9CCC-4A49-9CF1-640FBA6B04E1}" dt="2025-07-14T20:23:57.205" v="166" actId="6264"/>
          <ac:spMkLst>
            <pc:docMk/>
            <pc:sldMk cId="2746621244" sldId="474"/>
            <ac:spMk id="5" creationId="{B12C6449-D9CC-AEC5-B5D8-103899749874}"/>
          </ac:spMkLst>
        </pc:spChg>
        <pc:spChg chg="del">
          <ac:chgData name="Deutinger Natasa" userId="37f92c01-d6ab-49ff-bfc7-1e7246cd9fe1" providerId="ADAL" clId="{A35D9684-9CCC-4A49-9CF1-640FBA6B04E1}" dt="2025-07-14T20:23:57.205" v="166" actId="6264"/>
          <ac:spMkLst>
            <pc:docMk/>
            <pc:sldMk cId="2746621244" sldId="474"/>
            <ac:spMk id="6" creationId="{4F19E105-DD41-6917-6FF8-50BE69869FAC}"/>
          </ac:spMkLst>
        </pc:spChg>
        <pc:spChg chg="mod ord">
          <ac:chgData name="Deutinger Natasa" userId="37f92c01-d6ab-49ff-bfc7-1e7246cd9fe1" providerId="ADAL" clId="{A35D9684-9CCC-4A49-9CF1-640FBA6B04E1}" dt="2025-07-14T20:23:57.205" v="166" actId="6264"/>
          <ac:spMkLst>
            <pc:docMk/>
            <pc:sldMk cId="2746621244" sldId="474"/>
            <ac:spMk id="7" creationId="{59A8D445-A859-075F-66B0-BCBF9AA5BEC2}"/>
          </ac:spMkLst>
        </pc:spChg>
        <pc:spChg chg="add mod ord">
          <ac:chgData name="Deutinger Natasa" userId="37f92c01-d6ab-49ff-bfc7-1e7246cd9fe1" providerId="ADAL" clId="{A35D9684-9CCC-4A49-9CF1-640FBA6B04E1}" dt="2025-07-14T20:23:57.205" v="166" actId="6264"/>
          <ac:spMkLst>
            <pc:docMk/>
            <pc:sldMk cId="2746621244" sldId="474"/>
            <ac:spMk id="8" creationId="{283AEE82-F1F4-3633-B73B-9C17C5332728}"/>
          </ac:spMkLst>
        </pc:spChg>
        <pc:spChg chg="add del">
          <ac:chgData name="Deutinger Natasa" userId="37f92c01-d6ab-49ff-bfc7-1e7246cd9fe1" providerId="ADAL" clId="{A35D9684-9CCC-4A49-9CF1-640FBA6B04E1}" dt="2025-07-14T20:37:37.205" v="298" actId="22"/>
          <ac:spMkLst>
            <pc:docMk/>
            <pc:sldMk cId="2746621244" sldId="474"/>
            <ac:spMk id="10" creationId="{D4B23535-8271-E106-DCFB-C512AADF6C66}"/>
          </ac:spMkLst>
        </pc:spChg>
      </pc:sldChg>
      <pc:sldChg chg="addSp delSp mod modNotes modNotesTx">
        <pc:chgData name="Deutinger Natasa" userId="37f92c01-d6ab-49ff-bfc7-1e7246cd9fe1" providerId="ADAL" clId="{A35D9684-9CCC-4A49-9CF1-640FBA6B04E1}" dt="2025-07-14T20:46:22.448" v="507" actId="20577"/>
        <pc:sldMkLst>
          <pc:docMk/>
          <pc:sldMk cId="914740995" sldId="475"/>
        </pc:sldMkLst>
        <pc:spChg chg="add del">
          <ac:chgData name="Deutinger Natasa" userId="37f92c01-d6ab-49ff-bfc7-1e7246cd9fe1" providerId="ADAL" clId="{A35D9684-9CCC-4A49-9CF1-640FBA6B04E1}" dt="2025-07-14T20:37:52.439" v="303" actId="22"/>
          <ac:spMkLst>
            <pc:docMk/>
            <pc:sldMk cId="914740995" sldId="475"/>
            <ac:spMk id="5" creationId="{480110A2-2349-CD1E-160B-47ECF4069936}"/>
          </ac:spMkLst>
        </pc:spChg>
      </pc:sldChg>
      <pc:sldChg chg="modSp mod modNotes modNotesTx">
        <pc:chgData name="Deutinger Natasa" userId="37f92c01-d6ab-49ff-bfc7-1e7246cd9fe1" providerId="ADAL" clId="{A35D9684-9CCC-4A49-9CF1-640FBA6B04E1}" dt="2025-07-14T20:47:04.300" v="512" actId="20577"/>
        <pc:sldMkLst>
          <pc:docMk/>
          <pc:sldMk cId="3776850666" sldId="476"/>
        </pc:sldMkLst>
        <pc:spChg chg="mod">
          <ac:chgData name="Deutinger Natasa" userId="37f92c01-d6ab-49ff-bfc7-1e7246cd9fe1" providerId="ADAL" clId="{A35D9684-9CCC-4A49-9CF1-640FBA6B04E1}" dt="2025-07-14T20:24:35.032" v="167" actId="113"/>
          <ac:spMkLst>
            <pc:docMk/>
            <pc:sldMk cId="3776850666" sldId="476"/>
            <ac:spMk id="3" creationId="{634A1E59-951D-9A9B-2890-0E90CAD58CB5}"/>
          </ac:spMkLst>
        </pc:spChg>
      </pc:sldChg>
      <pc:sldChg chg="modSp mod modNotes modNotesTx">
        <pc:chgData name="Deutinger Natasa" userId="37f92c01-d6ab-49ff-bfc7-1e7246cd9fe1" providerId="ADAL" clId="{A35D9684-9CCC-4A49-9CF1-640FBA6B04E1}" dt="2025-07-14T20:47:48.477" v="576" actId="20577"/>
        <pc:sldMkLst>
          <pc:docMk/>
          <pc:sldMk cId="574598915" sldId="477"/>
        </pc:sldMkLst>
        <pc:spChg chg="mod">
          <ac:chgData name="Deutinger Natasa" userId="37f92c01-d6ab-49ff-bfc7-1e7246cd9fe1" providerId="ADAL" clId="{A35D9684-9CCC-4A49-9CF1-640FBA6B04E1}" dt="2025-07-14T20:24:50.718" v="173" actId="6549"/>
          <ac:spMkLst>
            <pc:docMk/>
            <pc:sldMk cId="574598915" sldId="477"/>
            <ac:spMk id="2" creationId="{84C9C821-919C-E54F-A84D-132DD5ABADCC}"/>
          </ac:spMkLst>
        </pc:spChg>
      </pc:sldChg>
      <pc:sldChg chg="modNotes modNotesTx">
        <pc:chgData name="Deutinger Natasa" userId="37f92c01-d6ab-49ff-bfc7-1e7246cd9fe1" providerId="ADAL" clId="{A35D9684-9CCC-4A49-9CF1-640FBA6B04E1}" dt="2025-07-14T20:39:35.220" v="324" actId="20577"/>
        <pc:sldMkLst>
          <pc:docMk/>
          <pc:sldMk cId="2321138677" sldId="478"/>
        </pc:sldMkLst>
      </pc:sldChg>
      <pc:sldChg chg="addSp modSp mod modNotes modNotesTx">
        <pc:chgData name="Deutinger Natasa" userId="37f92c01-d6ab-49ff-bfc7-1e7246cd9fe1" providerId="ADAL" clId="{A35D9684-9CCC-4A49-9CF1-640FBA6B04E1}" dt="2025-07-14T20:40:46.312" v="346" actId="6549"/>
        <pc:sldMkLst>
          <pc:docMk/>
          <pc:sldMk cId="613105524" sldId="480"/>
        </pc:sldMkLst>
        <pc:spChg chg="add mod">
          <ac:chgData name="Deutinger Natasa" userId="37f92c01-d6ab-49ff-bfc7-1e7246cd9fe1" providerId="ADAL" clId="{A35D9684-9CCC-4A49-9CF1-640FBA6B04E1}" dt="2025-07-14T20:25:37.086" v="178" actId="108"/>
          <ac:spMkLst>
            <pc:docMk/>
            <pc:sldMk cId="613105524" sldId="480"/>
            <ac:spMk id="3" creationId="{F1DA6E22-F0D7-2257-1999-7555D6D6F9E8}"/>
          </ac:spMkLst>
        </pc:spChg>
        <pc:spChg chg="mod">
          <ac:chgData name="Deutinger Natasa" userId="37f92c01-d6ab-49ff-bfc7-1e7246cd9fe1" providerId="ADAL" clId="{A35D9684-9CCC-4A49-9CF1-640FBA6B04E1}" dt="2025-07-14T20:25:29.073" v="176" actId="2711"/>
          <ac:spMkLst>
            <pc:docMk/>
            <pc:sldMk cId="613105524" sldId="480"/>
            <ac:spMk id="6" creationId="{73E8FBCB-C576-8683-54F4-C40E1BFB0C2B}"/>
          </ac:spMkLst>
        </pc:spChg>
        <pc:spChg chg="mod">
          <ac:chgData name="Deutinger Natasa" userId="37f92c01-d6ab-49ff-bfc7-1e7246cd9fe1" providerId="ADAL" clId="{A35D9684-9CCC-4A49-9CF1-640FBA6B04E1}" dt="2025-07-14T20:25:26.318" v="175" actId="2711"/>
          <ac:spMkLst>
            <pc:docMk/>
            <pc:sldMk cId="613105524" sldId="480"/>
            <ac:spMk id="8" creationId="{BA29B42A-65C4-DDD8-7A9F-59F0B3CAB735}"/>
          </ac:spMkLst>
        </pc:spChg>
      </pc:sldChg>
      <pc:sldChg chg="modSp mod modNotes modNotesTx">
        <pc:chgData name="Deutinger Natasa" userId="37f92c01-d6ab-49ff-bfc7-1e7246cd9fe1" providerId="ADAL" clId="{A35D9684-9CCC-4A49-9CF1-640FBA6B04E1}" dt="2025-07-14T20:50:35.407" v="698"/>
        <pc:sldMkLst>
          <pc:docMk/>
          <pc:sldMk cId="3320845293" sldId="484"/>
        </pc:sldMkLst>
        <pc:spChg chg="mod">
          <ac:chgData name="Deutinger Natasa" userId="37f92c01-d6ab-49ff-bfc7-1e7246cd9fe1" providerId="ADAL" clId="{A35D9684-9CCC-4A49-9CF1-640FBA6B04E1}" dt="2025-07-14T20:26:00.051" v="181" actId="1076"/>
          <ac:spMkLst>
            <pc:docMk/>
            <pc:sldMk cId="3320845293" sldId="484"/>
            <ac:spMk id="18" creationId="{2EBC8B6B-4DCE-041A-8B00-06506EE40DB9}"/>
          </ac:spMkLst>
        </pc:spChg>
        <pc:spChg chg="mod">
          <ac:chgData name="Deutinger Natasa" userId="37f92c01-d6ab-49ff-bfc7-1e7246cd9fe1" providerId="ADAL" clId="{A35D9684-9CCC-4A49-9CF1-640FBA6B04E1}" dt="2025-07-14T20:25:50.140" v="180" actId="14100"/>
          <ac:spMkLst>
            <pc:docMk/>
            <pc:sldMk cId="3320845293" sldId="484"/>
            <ac:spMk id="28" creationId="{95ECB0D3-CEE3-9CFC-F0B3-AC77B31ABBF7}"/>
          </ac:spMkLst>
        </pc:spChg>
      </pc:sldChg>
      <pc:sldChg chg="modNotes modNotesTx">
        <pc:chgData name="Deutinger Natasa" userId="37f92c01-d6ab-49ff-bfc7-1e7246cd9fe1" providerId="ADAL" clId="{A35D9684-9CCC-4A49-9CF1-640FBA6B04E1}" dt="2025-07-14T20:49:07.613" v="681" actId="20577"/>
        <pc:sldMkLst>
          <pc:docMk/>
          <pc:sldMk cId="415035161" sldId="486"/>
        </pc:sldMkLst>
      </pc:sldChg>
      <pc:sldChg chg="modSp mod modNotes">
        <pc:chgData name="Deutinger Natasa" userId="37f92c01-d6ab-49ff-bfc7-1e7246cd9fe1" providerId="ADAL" clId="{A35D9684-9CCC-4A49-9CF1-640FBA6B04E1}" dt="2025-07-14T20:51:55.753" v="699" actId="255"/>
        <pc:sldMkLst>
          <pc:docMk/>
          <pc:sldMk cId="491760427" sldId="537"/>
        </pc:sldMkLst>
        <pc:picChg chg="mod">
          <ac:chgData name="Deutinger Natasa" userId="37f92c01-d6ab-49ff-bfc7-1e7246cd9fe1" providerId="ADAL" clId="{A35D9684-9CCC-4A49-9CF1-640FBA6B04E1}" dt="2025-07-14T20:12:00.421" v="140"/>
          <ac:picMkLst>
            <pc:docMk/>
            <pc:sldMk cId="491760427" sldId="537"/>
            <ac:picMk id="31" creationId="{8C8885D7-7138-21A6-EED2-D86C4472F79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AT"/>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0344031-7CCC-40B7-8FEF-C9AD01EEB8E6}" type="datetimeFigureOut">
              <a:rPr lang="de-AT" smtClean="0"/>
              <a:t>17.07.2025</a:t>
            </a:fld>
            <a:endParaRPr lang="de-AT"/>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AT" dirty="0"/>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AT"/>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400B59D-1B0C-43E0-A906-942A7F5868F0}" type="slidenum">
              <a:rPr lang="de-AT" smtClean="0"/>
              <a:t>‹Nr.›</a:t>
            </a:fld>
            <a:endParaRPr lang="de-AT"/>
          </a:p>
        </p:txBody>
      </p:sp>
    </p:spTree>
    <p:extLst>
      <p:ext uri="{BB962C8B-B14F-4D97-AF65-F5344CB8AC3E}">
        <p14:creationId xmlns:p14="http://schemas.microsoft.com/office/powerpoint/2010/main" val="113893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factory25-pitch-layout-beispie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startup-salzburg.at/wp-content/uploads/2025/07/Pitch-Deck-Template_Startup-Salzburg-FACTORY-2025-26.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Das grundsätzliche </a:t>
            </a:r>
            <a:r>
              <a:rPr lang="de-DE" sz="1200" dirty="0"/>
              <a:t>Layout und Darstellung sollen dein Projekt/dein (zukünftiges) Unternehmen widerspiegeln. </a:t>
            </a:r>
            <a:r>
              <a:rPr lang="de-AT" sz="1200" dirty="0"/>
              <a:t>Formatierung und Design des Pitch Decks sind frei gestaltbar.</a:t>
            </a:r>
          </a:p>
          <a:p>
            <a:pPr marL="0" marR="0" lvl="0" indent="0" algn="l" defTabSz="914400" rtl="0" eaLnBrk="1" fontAlgn="auto" latinLnBrk="0" hangingPunct="1">
              <a:lnSpc>
                <a:spcPct val="100000"/>
              </a:lnSpc>
              <a:spcBef>
                <a:spcPts val="0"/>
              </a:spcBef>
              <a:spcAft>
                <a:spcPts val="0"/>
              </a:spcAft>
              <a:buClrTx/>
              <a:buSzTx/>
              <a:buFontTx/>
              <a:buNone/>
              <a:tabLst/>
              <a:defRPr/>
            </a:pPr>
            <a:br>
              <a:rPr lang="de-AT" dirty="0"/>
            </a:br>
            <a:r>
              <a:rPr lang="de-AT" dirty="0"/>
              <a:t>Schlussendlich soll das kommentierte </a:t>
            </a:r>
            <a:r>
              <a:rPr lang="de-AT" dirty="0" err="1"/>
              <a:t>Pitchdeck</a:t>
            </a:r>
            <a:r>
              <a:rPr lang="de-AT" dirty="0"/>
              <a:t> in dieser Darstellungsform als PDF bereitgestellt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Ein kommentiertes </a:t>
            </a:r>
            <a:r>
              <a:rPr lang="de-DE" sz="1200" dirty="0" err="1"/>
              <a:t>Pitchdeck</a:t>
            </a:r>
            <a:r>
              <a:rPr lang="de-DE" sz="1200" dirty="0"/>
              <a:t> ist der Druck/Export der Notizenseiten bestehend aus Folie und den Erläuterungen in der Notizenansicht  (siehe </a:t>
            </a:r>
            <a:r>
              <a:rPr lang="de-DE" sz="1200" dirty="0">
                <a:hlinkClick r:id="rId3"/>
              </a:rPr>
              <a:t>LINK ZU PDF</a:t>
            </a:r>
            <a:r>
              <a:rPr lang="de-DE" sz="1200" dirty="0">
                <a:hlinkClick r:id="rId4"/>
              </a:rPr>
              <a:t>) </a:t>
            </a:r>
            <a:endParaRPr lang="de-AT" sz="1200" dirty="0"/>
          </a:p>
          <a:p>
            <a:endParaRPr lang="de-AT" dirty="0"/>
          </a:p>
        </p:txBody>
      </p:sp>
      <p:sp>
        <p:nvSpPr>
          <p:cNvPr id="4" name="Foliennummernplatzhalter 3"/>
          <p:cNvSpPr>
            <a:spLocks noGrp="1"/>
          </p:cNvSpPr>
          <p:nvPr>
            <p:ph type="sldNum" sz="quarter" idx="5"/>
          </p:nvPr>
        </p:nvSpPr>
        <p:spPr/>
        <p:txBody>
          <a:bodyPr/>
          <a:lstStyle/>
          <a:p>
            <a:fld id="{5400B59D-1B0C-43E0-A906-942A7F5868F0}" type="slidenum">
              <a:rPr lang="de-AT" smtClean="0"/>
              <a:t>1</a:t>
            </a:fld>
            <a:endParaRPr lang="de-AT"/>
          </a:p>
        </p:txBody>
      </p:sp>
    </p:spTree>
    <p:extLst>
      <p:ext uri="{BB962C8B-B14F-4D97-AF65-F5344CB8AC3E}">
        <p14:creationId xmlns:p14="http://schemas.microsoft.com/office/powerpoint/2010/main" val="566360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vert="horz" lIns="99048" tIns="49524" rIns="99048" bIns="49524" rtlCol="0"/>
          <a:lstStyle/>
          <a:p>
            <a:r>
              <a:rPr lang="de-DE" dirty="0"/>
              <a:t>Wie verdient ihr Geld mit eurer Lösung?</a:t>
            </a:r>
            <a:br>
              <a:rPr lang="de-DE" dirty="0"/>
            </a:br>
            <a:r>
              <a:rPr lang="de-DE" dirty="0"/>
              <a:t>• Wie kommt die Lösung zu den </a:t>
            </a:r>
            <a:r>
              <a:rPr lang="de-DE" dirty="0" err="1"/>
              <a:t>Kund:innen</a:t>
            </a:r>
            <a:r>
              <a:rPr lang="de-DE" dirty="0"/>
              <a:t>? (z. B. App, physisches Produkt, Beratung …)</a:t>
            </a:r>
            <a:br>
              <a:rPr lang="de-DE" dirty="0"/>
            </a:br>
            <a:r>
              <a:rPr lang="de-DE" dirty="0"/>
              <a:t>• Wie bezahlt die Kundschaft? (z. B. Abo, Lizenz, Einmalzahlung …)</a:t>
            </a:r>
          </a:p>
          <a:p>
            <a:endParaRPr lang="de-DE" dirty="0"/>
          </a:p>
          <a:p>
            <a:r>
              <a:rPr lang="de-DE" dirty="0"/>
              <a:t>Nutzt bekannte Geschäftsmodell-Beispiele zur Einordnung (z. B. aus dem "Business Model Navigator" der Uni St. Gallen).</a:t>
            </a:r>
          </a:p>
          <a:p>
            <a:endParaRPr lang="de-AT" dirty="0"/>
          </a:p>
          <a:p>
            <a:r>
              <a:rPr lang="de-AT" dirty="0"/>
              <a:t>Sehr gerne könnt ihr hier ausarbeiten, w</a:t>
            </a:r>
            <a:r>
              <a:rPr lang="de-DE" dirty="0" err="1"/>
              <a:t>ie</a:t>
            </a:r>
            <a:r>
              <a:rPr lang="de-DE" dirty="0"/>
              <a:t> euer Geschäftsmodell </a:t>
            </a:r>
            <a:r>
              <a:rPr lang="de-DE" dirty="0" err="1"/>
              <a:t>skalierenoder</a:t>
            </a:r>
            <a:r>
              <a:rPr lang="de-DE" dirty="0"/>
              <a:t> sich weiterentwickeln könnte? Gibt es neue Erlösmodelle in der Zukunft?</a:t>
            </a:r>
            <a:endParaRPr lang="de-AT" dirty="0"/>
          </a:p>
        </p:txBody>
      </p:sp>
    </p:spTree>
    <p:extLst>
      <p:ext uri="{BB962C8B-B14F-4D97-AF65-F5344CB8AC3E}">
        <p14:creationId xmlns:p14="http://schemas.microsoft.com/office/powerpoint/2010/main" val="188288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vert="horz" lIns="99048" tIns="49524" rIns="99048" bIns="49524"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Erläutert hierbei eure Markteintrittsstrategie, bzw. wie leitet sich daraus euer konkreter Plan für den Markteintritt?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Wie erfährt eure Zielgruppe von eurer Lösung?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Welche Kanäle nutzt ihr, um eure Zielgruppe zu erreichen?</a:t>
            </a:r>
          </a:p>
          <a:p>
            <a:endParaRPr lang="de-DE" dirty="0"/>
          </a:p>
          <a:p>
            <a:endParaRPr lang="de-DE" dirty="0"/>
          </a:p>
          <a:p>
            <a:endParaRPr lang="de-AT" dirty="0"/>
          </a:p>
        </p:txBody>
      </p:sp>
    </p:spTree>
    <p:extLst>
      <p:ext uri="{BB962C8B-B14F-4D97-AF65-F5344CB8AC3E}">
        <p14:creationId xmlns:p14="http://schemas.microsoft.com/office/powerpoint/2010/main" val="1832507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vert="horz" lIns="99048" tIns="49524" rIns="99048" bIns="49524" rtlCol="0"/>
          <a:lstStyle/>
          <a:p>
            <a:r>
              <a:rPr lang="de-AT" dirty="0"/>
              <a:t>Erklärung, auf welche SDGs deine Lösung einzahlt.</a:t>
            </a:r>
          </a:p>
          <a:p>
            <a:endParaRPr lang="de-AT" dirty="0"/>
          </a:p>
          <a:p>
            <a:r>
              <a:rPr lang="de-DE" dirty="0"/>
              <a:t>Welche SDGs (</a:t>
            </a:r>
            <a:r>
              <a:rPr lang="de-DE" dirty="0" err="1"/>
              <a:t>Sustainable</a:t>
            </a:r>
            <a:r>
              <a:rPr lang="de-DE" dirty="0"/>
              <a:t> Development Goals) sind für euer Startup relevant?</a:t>
            </a:r>
            <a:br>
              <a:rPr lang="de-DE" dirty="0"/>
            </a:br>
            <a:endParaRPr lang="de-DE" dirty="0"/>
          </a:p>
          <a:p>
            <a:r>
              <a:rPr lang="de-DE" dirty="0"/>
              <a:t>Beschreibt, wie eure Lösung zur Erreichung dieser Ziele beiträgt.</a:t>
            </a:r>
          </a:p>
          <a:p>
            <a:r>
              <a:rPr lang="de-DE" dirty="0"/>
              <a:t>Verwendet dazu konkrete Beispiele und verlinkt auf: </a:t>
            </a:r>
            <a:r>
              <a:rPr lang="de-DE" dirty="0">
                <a:hlinkClick r:id="rId3"/>
              </a:rPr>
              <a:t>https://sdgs.un.org/goals</a:t>
            </a:r>
            <a:endParaRPr lang="de-DE" dirty="0"/>
          </a:p>
          <a:p>
            <a:r>
              <a:rPr lang="de-DE" dirty="0"/>
              <a:t>Auch indirekte Beiträge (z. B. Bildung, Gleichstellung, CO2-Reduktion) können angeführt werden.</a:t>
            </a:r>
          </a:p>
          <a:p>
            <a:endParaRPr lang="de-AT" dirty="0"/>
          </a:p>
        </p:txBody>
      </p:sp>
    </p:spTree>
    <p:extLst>
      <p:ext uri="{BB962C8B-B14F-4D97-AF65-F5344CB8AC3E}">
        <p14:creationId xmlns:p14="http://schemas.microsoft.com/office/powerpoint/2010/main" val="1655324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vert="horz" lIns="99048" tIns="49524" rIns="99048" bIns="49524" rtlCol="0"/>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dirty="0"/>
              <a:t>Zeigt auf, wo ihr aktuell steht – z. B. Idee, Prototyp, erste </a:t>
            </a:r>
            <a:r>
              <a:rPr lang="de-DE" dirty="0" err="1"/>
              <a:t>Pilotkund:innen</a:t>
            </a:r>
            <a:r>
              <a:rPr lang="de-DE" dirty="0"/>
              <a:t>. Nutze eine klare zeitliche Struktur (z. B. Roadmap nach Jahren in Bezug auf </a:t>
            </a:r>
            <a:r>
              <a:rPr lang="de-AT" dirty="0"/>
              <a:t>Produkt, Markt, Finanzierung</a:t>
            </a:r>
            <a:r>
              <a:rPr lang="de-DE" dirty="0"/>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a:p>
          <a:p>
            <a:pPr marL="0" indent="0">
              <a:buFont typeface="Wingdings" panose="05000000000000000000" pitchFamily="2" charset="2"/>
              <a:buNone/>
            </a:pPr>
            <a:endParaRPr lang="de-AT" dirty="0"/>
          </a:p>
          <a:p>
            <a:pPr marL="185715" indent="-185715">
              <a:buFont typeface="Wingdings" panose="05000000000000000000" pitchFamily="2" charset="2"/>
              <a:buChar char="§"/>
            </a:pPr>
            <a:r>
              <a:rPr lang="de-AT" dirty="0"/>
              <a:t>Wurde schon ein Prototyp/MVP eingesetzt? Wenn ja wo?</a:t>
            </a:r>
          </a:p>
          <a:p>
            <a:pPr marL="185715" indent="-185715">
              <a:buFont typeface="Wingdings" panose="05000000000000000000" pitchFamily="2" charset="2"/>
              <a:buChar char="§"/>
            </a:pPr>
            <a:r>
              <a:rPr lang="de-AT" dirty="0"/>
              <a:t>Wieviel Zeit und Kapital wurde bisher in die Produktentwicklung investiert? </a:t>
            </a:r>
          </a:p>
          <a:p>
            <a:pPr marL="185715" indent="-185715">
              <a:buFont typeface="Wingdings" panose="05000000000000000000" pitchFamily="2" charset="2"/>
              <a:buChar char="§"/>
            </a:pPr>
            <a:r>
              <a:rPr lang="de-AT" dirty="0"/>
              <a:t>Sind geistige Schutzrechte  (Patente, Muster, Marken) für das Produkte angestrebt bzw. erreicht? </a:t>
            </a:r>
          </a:p>
          <a:p>
            <a:pPr marL="185715" indent="-185715">
              <a:buFont typeface="Wingdings" panose="05000000000000000000" pitchFamily="2" charset="2"/>
              <a:buChar char="§"/>
            </a:pPr>
            <a:r>
              <a:rPr lang="de-AT" dirty="0"/>
              <a:t>Gibt es bereits Marktfeedback, wenn ja welches? </a:t>
            </a:r>
          </a:p>
          <a:p>
            <a:pPr marL="185715" indent="-185715">
              <a:buFont typeface="Wingdings" panose="05000000000000000000" pitchFamily="2" charset="2"/>
              <a:buChar char="§"/>
            </a:pPr>
            <a:r>
              <a:rPr lang="de-AT" dirty="0"/>
              <a:t>Haben bereits Verkäufe stattgefunden? Gibt es </a:t>
            </a:r>
            <a:r>
              <a:rPr lang="de-AT" dirty="0" err="1"/>
              <a:t>Kund:innen</a:t>
            </a:r>
            <a:r>
              <a:rPr lang="de-AT" dirty="0"/>
              <a:t> / User?</a:t>
            </a:r>
          </a:p>
          <a:p>
            <a:pPr marL="185715" indent="-185715">
              <a:buFont typeface="Wingdings" panose="05000000000000000000" pitchFamily="2" charset="2"/>
              <a:buChar char="§"/>
            </a:pPr>
            <a:r>
              <a:rPr lang="de-AT" dirty="0"/>
              <a:t>Wann soll der Markteintritt erfolgen?</a:t>
            </a:r>
          </a:p>
          <a:p>
            <a:pPr marL="185715" indent="-185715">
              <a:buFont typeface="Wingdings" panose="05000000000000000000" pitchFamily="2" charset="2"/>
              <a:buChar char="§"/>
            </a:pPr>
            <a:r>
              <a:rPr lang="de-DE" dirty="0"/>
              <a:t>Was sind die wichtigsten Etappen bis zur Skalierung? Welche Unterstützung ist dafür erforderlich?</a:t>
            </a:r>
            <a:endParaRPr lang="de-AT" dirty="0"/>
          </a:p>
          <a:p>
            <a:pPr marL="185715" indent="-185715">
              <a:buFont typeface="Wingdings" panose="05000000000000000000" pitchFamily="2" charset="2"/>
              <a:buChar char="§"/>
            </a:pPr>
            <a:endParaRPr lang="de-AT" dirty="0"/>
          </a:p>
        </p:txBody>
      </p:sp>
    </p:spTree>
    <p:extLst>
      <p:ext uri="{BB962C8B-B14F-4D97-AF65-F5344CB8AC3E}">
        <p14:creationId xmlns:p14="http://schemas.microsoft.com/office/powerpoint/2010/main" val="374760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vert="horz" lIns="99048" tIns="49524" rIns="99048" bIns="49524" rtlCol="0"/>
          <a:lstStyle/>
          <a:p>
            <a:pPr marL="0" indent="0">
              <a:buFont typeface="Arial" panose="020B0604020202020204" pitchFamily="34" charset="0"/>
              <a:buNone/>
            </a:pPr>
            <a:r>
              <a:rPr lang="de-DE" dirty="0"/>
              <a:t>Formuliert abschließend klar, was ihr euch durch die Aufnahme in die FACTORY erhofft</a:t>
            </a:r>
            <a:br>
              <a:rPr lang="de-DE" dirty="0"/>
            </a:br>
            <a:endParaRPr lang="de-DE" dirty="0"/>
          </a:p>
          <a:p>
            <a:pPr marL="185715" indent="-185715">
              <a:buFont typeface="Arial" panose="020B0604020202020204" pitchFamily="34" charset="0"/>
              <a:buChar char="•"/>
            </a:pPr>
            <a:r>
              <a:rPr lang="de-DE" dirty="0"/>
              <a:t>Call </a:t>
            </a:r>
            <a:r>
              <a:rPr lang="de-DE" dirty="0" err="1"/>
              <a:t>to</a:t>
            </a:r>
            <a:r>
              <a:rPr lang="de-DE" dirty="0"/>
              <a:t> Action = was soll mit diesem </a:t>
            </a:r>
            <a:r>
              <a:rPr lang="de-DE" dirty="0" err="1"/>
              <a:t>Pitchdeck</a:t>
            </a:r>
            <a:r>
              <a:rPr lang="de-DE" dirty="0"/>
              <a:t> erreicht werden?</a:t>
            </a:r>
          </a:p>
          <a:p>
            <a:pPr marL="185715" indent="-185715">
              <a:buFont typeface="Arial" panose="020B0604020202020204" pitchFamily="34" charset="0"/>
              <a:buChar char="•"/>
            </a:pPr>
            <a:r>
              <a:rPr lang="de-DE" dirty="0"/>
              <a:t>Wie würde die Teilnahme an der Startup Salzburg Factory bzw. Startup Salzburg Factory+ bei der Entwicklung helfen?</a:t>
            </a:r>
          </a:p>
          <a:p>
            <a:pPr marL="185715" marR="0" lvl="0" indent="-1857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Was sind eure nächsten großen Schritte, bei denen euch die FACTORY helfen kann?</a:t>
            </a:r>
          </a:p>
          <a:p>
            <a:pPr marL="185715" indent="-185715">
              <a:buFont typeface="Arial" panose="020B0604020202020204" pitchFamily="34" charset="0"/>
              <a:buChar char="•"/>
            </a:pPr>
            <a:endParaRPr lang="de-AT" dirty="0"/>
          </a:p>
        </p:txBody>
      </p:sp>
    </p:spTree>
    <p:extLst>
      <p:ext uri="{BB962C8B-B14F-4D97-AF65-F5344CB8AC3E}">
        <p14:creationId xmlns:p14="http://schemas.microsoft.com/office/powerpoint/2010/main" val="423636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Bitte halte dich an die Kernbotschaften der Folieninhalte, an die Anzahl der Folien und die Reihenfolge der Folien. Nutze die Notizenfunktion in der Notizenansicht, um die Kernaussagen auf den Folien weiter zu untermauern.</a:t>
            </a:r>
          </a:p>
          <a:p>
            <a:endParaRPr lang="de-AT" dirty="0"/>
          </a:p>
          <a:p>
            <a:r>
              <a:rPr lang="de-AT" dirty="0"/>
              <a:t>Zur Info: Dein </a:t>
            </a:r>
            <a:r>
              <a:rPr lang="de-AT" dirty="0" err="1"/>
              <a:t>Pitchedeck</a:t>
            </a:r>
            <a:r>
              <a:rPr lang="de-AT" dirty="0"/>
              <a:t> sollte am Ende aus 12 Folien bestehen.</a:t>
            </a:r>
          </a:p>
          <a:p>
            <a:pPr algn="l"/>
            <a:endParaRPr lang="de-AT" i="1" dirty="0"/>
          </a:p>
        </p:txBody>
      </p:sp>
      <p:sp>
        <p:nvSpPr>
          <p:cNvPr id="4" name="Foliennummernplatzhalter 3"/>
          <p:cNvSpPr>
            <a:spLocks noGrp="1"/>
          </p:cNvSpPr>
          <p:nvPr>
            <p:ph type="sldNum" sz="quarter" idx="5"/>
          </p:nvPr>
        </p:nvSpPr>
        <p:spPr/>
        <p:txBody>
          <a:bodyPr/>
          <a:lstStyle/>
          <a:p>
            <a:fld id="{5400B59D-1B0C-43E0-A906-942A7F5868F0}" type="slidenum">
              <a:rPr lang="de-AT" smtClean="0"/>
              <a:t>2</a:t>
            </a:fld>
            <a:endParaRPr lang="de-AT"/>
          </a:p>
        </p:txBody>
      </p:sp>
    </p:spTree>
    <p:extLst>
      <p:ext uri="{BB962C8B-B14F-4D97-AF65-F5344CB8AC3E}">
        <p14:creationId xmlns:p14="http://schemas.microsoft.com/office/powerpoint/2010/main" val="217073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r>
              <a:rPr lang="de-AT" kern="1200" dirty="0">
                <a:solidFill>
                  <a:schemeClr val="tx1"/>
                </a:solidFill>
              </a:rPr>
              <a:t>Deine Startfolie</a:t>
            </a:r>
          </a:p>
          <a:p>
            <a:pPr defTabSz="990478"/>
            <a:endParaRPr lang="de-AT" kern="1200" dirty="0">
              <a:solidFill>
                <a:schemeClr val="tx1"/>
              </a:solidFill>
            </a:endParaRPr>
          </a:p>
          <a:p>
            <a:r>
              <a:rPr lang="de-DE" dirty="0"/>
              <a:t>Bitte gib hier den Titel deines Projekts oder Unternehmens ein. Formuliere einen kurzen, prägnanten Slogan (One-Line-Pitch), der sofort erkennen lässt, welchen konkreten Nutzen eure Lösung bietet. Du kannst euer Logo oder ein passendes Hintergrundbild ergänzen.</a:t>
            </a:r>
          </a:p>
          <a:p>
            <a:endParaRPr lang="de-DE" dirty="0"/>
          </a:p>
          <a:p>
            <a:r>
              <a:rPr lang="de-DE" dirty="0"/>
              <a:t>Ergänze hier in den Notizen außerdem, was du bei der Präsentation dazu sagen würdest – z. B. die Ursprungsidee oder Motivation für das Projekt.</a:t>
            </a:r>
          </a:p>
          <a:p>
            <a:pPr defTabSz="990478"/>
            <a:endParaRPr lang="de-AT" kern="1200" dirty="0">
              <a:solidFill>
                <a:schemeClr val="tx1"/>
              </a:solidFill>
            </a:endParaRPr>
          </a:p>
        </p:txBody>
      </p:sp>
    </p:spTree>
    <p:extLst>
      <p:ext uri="{BB962C8B-B14F-4D97-AF65-F5344CB8AC3E}">
        <p14:creationId xmlns:p14="http://schemas.microsoft.com/office/powerpoint/2010/main" val="326574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vert="horz" lIns="99048" tIns="49524" rIns="99048" bIns="49524" rtlCol="0"/>
          <a:lstStyle/>
          <a:p>
            <a:r>
              <a:rPr lang="de-DE" dirty="0"/>
              <a:t>Stell hier euer Team mit Namen, Funktionen, Fotos und kurzen Stichpunkten vor:</a:t>
            </a:r>
            <a:br>
              <a:rPr lang="de-DE" dirty="0"/>
            </a:br>
            <a:r>
              <a:rPr lang="de-DE" dirty="0"/>
              <a:t>• Bisheriger Hintergrund (Studium, Berufserfahrung, relevante Skills)</a:t>
            </a:r>
            <a:br>
              <a:rPr lang="de-DE" dirty="0"/>
            </a:br>
            <a:r>
              <a:rPr lang="de-DE" dirty="0"/>
              <a:t>• Künftige Rolle im Unternehmen</a:t>
            </a:r>
            <a:br>
              <a:rPr lang="de-DE" dirty="0"/>
            </a:br>
            <a:r>
              <a:rPr lang="de-DE" dirty="0"/>
              <a:t>• Welche Kompetenzen fehlen noch? Wie wollt ihr diese abdecken (z. B. durch neue Teammitglieder, externe Partner)?</a:t>
            </a:r>
          </a:p>
          <a:p>
            <a:endParaRPr lang="de-DE" dirty="0"/>
          </a:p>
          <a:p>
            <a:r>
              <a:rPr lang="de-DE" dirty="0"/>
              <a:t>Ergänze in den Notizen, warum euer Team glaubwürdig ist, z. B. frühere gemeinsame Projekte, Startup-Erfahrung oder Branchennähe und warum ihr in der Lage seid, das Projekt </a:t>
            </a:r>
            <a:r>
              <a:rPr lang="de-AT" dirty="0"/>
              <a:t>umzusetzen. </a:t>
            </a:r>
          </a:p>
          <a:p>
            <a:r>
              <a:rPr lang="de-DE" dirty="0"/>
              <a:t>Was verbindet euch als Team? </a:t>
            </a:r>
          </a:p>
          <a:p>
            <a:r>
              <a:rPr lang="de-DE" dirty="0"/>
              <a:t>Welche gemeinsame Motivation oder „Gründungsgeschichte“ bringt euch zusammen?</a:t>
            </a:r>
            <a:endParaRPr lang="de-AT" dirty="0"/>
          </a:p>
        </p:txBody>
      </p:sp>
    </p:spTree>
    <p:extLst>
      <p:ext uri="{BB962C8B-B14F-4D97-AF65-F5344CB8AC3E}">
        <p14:creationId xmlns:p14="http://schemas.microsoft.com/office/powerpoint/2010/main" val="336215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vert="horz" lIns="99048" tIns="49524" rIns="99048" bIns="49524"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Beschreibe das zentrale Problem und die betroffenen Zielgruppen.</a:t>
            </a:r>
          </a:p>
          <a:p>
            <a:pPr marL="171450" indent="-171450">
              <a:buFont typeface="Arial" panose="020B0604020202020204" pitchFamily="34" charset="0"/>
              <a:buChar char="•"/>
            </a:pPr>
            <a:r>
              <a:rPr lang="de-DE" dirty="0"/>
              <a:t>Welches konkrete Problem löst ihr? Für welche Zielgruppe(n)? Warum ist dieses Problem relevant, drängend oder wirtschaftlich interessant?</a:t>
            </a:r>
          </a:p>
          <a:p>
            <a:pPr marL="171450" indent="-171450">
              <a:buFont typeface="Arial" panose="020B0604020202020204" pitchFamily="34" charset="0"/>
              <a:buChar char="•"/>
            </a:pPr>
            <a:r>
              <a:rPr lang="de-DE" dirty="0"/>
              <a:t>Beschreibt es aus Sicht der zukünftigen </a:t>
            </a:r>
            <a:r>
              <a:rPr lang="de-DE" dirty="0" err="1"/>
              <a:t>Kund:innen</a:t>
            </a:r>
            <a:r>
              <a:rPr lang="de-DE" dirty="0"/>
              <a:t>. Nutzt anschauliche Beispiele oder eine kurze Story, um das Problem greifbar zu machen.</a:t>
            </a:r>
          </a:p>
          <a:p>
            <a:pPr marL="171450" indent="-171450">
              <a:buFont typeface="Arial" panose="020B0604020202020204" pitchFamily="34" charset="0"/>
              <a:buChar char="•"/>
            </a:pPr>
            <a:r>
              <a:rPr lang="de-DE" dirty="0"/>
              <a:t>Warum ist dieses Problem dringend oder gesellschaftlich relevant? Gibt es echte Geschichten oder Erfahrungen aus Gesprächen mit Betroffenen?</a:t>
            </a:r>
          </a:p>
          <a:p>
            <a:endParaRPr lang="de-AT" dirty="0"/>
          </a:p>
        </p:txBody>
      </p:sp>
    </p:spTree>
    <p:extLst>
      <p:ext uri="{BB962C8B-B14F-4D97-AF65-F5344CB8AC3E}">
        <p14:creationId xmlns:p14="http://schemas.microsoft.com/office/powerpoint/2010/main" val="343261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vert="horz" lIns="99048" tIns="49524" rIns="99048" bIns="49524" rtlCol="0"/>
          <a:lstStyle/>
          <a:p>
            <a:r>
              <a:rPr lang="de-DE" dirty="0"/>
              <a:t>Beschreibt eure Lösung in einfachen Worten: Was macht ihr genau – und wie hilft das eurer Zielgruppe? </a:t>
            </a:r>
          </a:p>
          <a:p>
            <a:pPr marL="171450" indent="-171450">
              <a:buFont typeface="Arial" panose="020B0604020202020204" pitchFamily="34" charset="0"/>
              <a:buChar char="•"/>
            </a:pPr>
            <a:r>
              <a:rPr lang="de-DE" dirty="0"/>
              <a:t>Was ist der konkrete Nutzen für die </a:t>
            </a:r>
            <a:r>
              <a:rPr lang="de-DE" dirty="0" err="1"/>
              <a:t>Kund:innen</a:t>
            </a:r>
            <a:r>
              <a:rPr lang="de-DE" dirty="0"/>
              <a:t>?</a:t>
            </a:r>
          </a:p>
          <a:p>
            <a:pPr marL="171450" indent="-171450">
              <a:buFont typeface="Arial" panose="020B0604020202020204" pitchFamily="34" charset="0"/>
              <a:buChar char="•"/>
            </a:pPr>
            <a:r>
              <a:rPr lang="de-DE" dirty="0"/>
              <a:t>Falls es bestehende Lösungen gibt: Warum ist eure besser? Was ist das Alleinstellungsmerkmal (USP)?</a:t>
            </a:r>
          </a:p>
          <a:p>
            <a:endParaRPr lang="de-DE" dirty="0"/>
          </a:p>
          <a:p>
            <a:r>
              <a:rPr lang="de-DE" dirty="0"/>
              <a:t>Wenn eure Lösung sehr komplex ist, gib eine einfache Analogie oder ein Beispiel</a:t>
            </a:r>
          </a:p>
          <a:p>
            <a:endParaRPr lang="de-DE" dirty="0"/>
          </a:p>
          <a:p>
            <a:r>
              <a:rPr lang="de-DE" dirty="0"/>
              <a:t>Wie seid ihr auf diese Lösung gekommen? Was unterscheidet sie wirklich? Welche Wirkung soll sie langfristig entfalten?</a:t>
            </a:r>
          </a:p>
          <a:p>
            <a:endParaRPr lang="de-AT" dirty="0"/>
          </a:p>
        </p:txBody>
      </p:sp>
    </p:spTree>
    <p:extLst>
      <p:ext uri="{BB962C8B-B14F-4D97-AF65-F5344CB8AC3E}">
        <p14:creationId xmlns:p14="http://schemas.microsoft.com/office/powerpoint/2010/main" val="83024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vert="horz" lIns="99048" tIns="49524" rIns="99048" bIns="49524" rtlCol="0"/>
          <a:lstStyle/>
          <a:p>
            <a:r>
              <a:rPr lang="de-DE" dirty="0"/>
              <a:t>Erkläre hier, wie eure Lösung technisch funktioniert: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Zeige auf, wie die Lösung technisch funktioniert, welche Technologien genutzt werden und wo Risiken liegen.</a:t>
            </a:r>
          </a:p>
          <a:p>
            <a:endParaRPr lang="de-DE" dirty="0"/>
          </a:p>
          <a:p>
            <a:pPr marL="171450" indent="-171450">
              <a:buFont typeface="Arial" panose="020B0604020202020204" pitchFamily="34" charset="0"/>
              <a:buChar char="•"/>
            </a:pPr>
            <a:r>
              <a:rPr lang="de-DE" dirty="0"/>
              <a:t>Welche Technologie(n) nutzt ihr? Wo steckt das Know-how, bei euch im Team oder bei Partnern?</a:t>
            </a:r>
          </a:p>
          <a:p>
            <a:pPr marL="171450" indent="-171450">
              <a:buFont typeface="Arial" panose="020B0604020202020204" pitchFamily="34" charset="0"/>
              <a:buChar char="•"/>
            </a:pPr>
            <a:r>
              <a:rPr lang="de-DE" dirty="0"/>
              <a:t>Wie funktioniert eure Technologie im Speziellen?</a:t>
            </a:r>
          </a:p>
          <a:p>
            <a:pPr marL="171450" indent="-171450">
              <a:buFont typeface="Arial" panose="020B0604020202020204" pitchFamily="34" charset="0"/>
              <a:buChar char="•"/>
            </a:pPr>
            <a:r>
              <a:rPr lang="de-DE" dirty="0"/>
              <a:t>Gibt es technische Herausforderungen oder Risiken? Wenn ja, wie wollt ihr damit umgehen?</a:t>
            </a:r>
          </a:p>
          <a:p>
            <a:pPr marL="171450" indent="-171450">
              <a:buFont typeface="Arial" panose="020B0604020202020204" pitchFamily="34" charset="0"/>
              <a:buChar char="•"/>
            </a:pPr>
            <a:r>
              <a:rPr lang="de-DE" dirty="0"/>
              <a:t>Falls relevant: Gibt es IP (z. B. Patente), eigene Entwicklungen, Prototypen?</a:t>
            </a:r>
          </a:p>
          <a:p>
            <a:pPr marL="171450" indent="-171450">
              <a:buFont typeface="Arial" panose="020B0604020202020204" pitchFamily="34" charset="0"/>
              <a:buChar char="•"/>
            </a:pPr>
            <a:r>
              <a:rPr lang="de-DE" dirty="0"/>
              <a:t>Welche Entwicklungsschritte liegen noch vor euch? </a:t>
            </a:r>
          </a:p>
          <a:p>
            <a:pPr marL="171450" indent="-171450">
              <a:buFont typeface="Arial" panose="020B0604020202020204" pitchFamily="34" charset="0"/>
              <a:buChar char="•"/>
            </a:pPr>
            <a:r>
              <a:rPr lang="de-DE" dirty="0"/>
              <a:t>Welche technischen Entscheidungen waren besonders herausfordernd?</a:t>
            </a:r>
          </a:p>
          <a:p>
            <a:endParaRPr lang="de-AT" dirty="0"/>
          </a:p>
        </p:txBody>
      </p:sp>
    </p:spTree>
    <p:extLst>
      <p:ext uri="{BB962C8B-B14F-4D97-AF65-F5344CB8AC3E}">
        <p14:creationId xmlns:p14="http://schemas.microsoft.com/office/powerpoint/2010/main" val="399056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vert="horz" lIns="99048" tIns="49524" rIns="99048" bIns="49524"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Darstellung bestehender Lösungen und euer Differenzierungsmerkmal (USP), falls noch nicht auf Folie 4 behandelt.</a:t>
            </a:r>
          </a:p>
          <a:p>
            <a:endParaRPr lang="de-DE" dirty="0"/>
          </a:p>
          <a:p>
            <a:pPr marL="171450" indent="-171450">
              <a:buFont typeface="Arial" panose="020B0604020202020204" pitchFamily="34" charset="0"/>
              <a:buChar char="•"/>
            </a:pPr>
            <a:r>
              <a:rPr lang="de-DE" dirty="0"/>
              <a:t>Wer bietet aktuell bereits ähnliche Lösungen an? Wie unterscheidet ihr euch von diesen Mitbewerbern?</a:t>
            </a:r>
          </a:p>
          <a:p>
            <a:pPr marL="171450" indent="-171450">
              <a:buFont typeface="Arial" panose="020B0604020202020204" pitchFamily="34" charset="0"/>
              <a:buChar char="•"/>
            </a:pPr>
            <a:r>
              <a:rPr lang="de-DE" dirty="0"/>
              <a:t>Falls bereits auf Folie 4 behandelt: Nutze hier eine Visualisierung wie eine Wettbewerbs-Matrix oder Positionierungs-Chart.</a:t>
            </a:r>
          </a:p>
          <a:p>
            <a:pPr marL="171450" indent="-171450">
              <a:buFont typeface="Arial" panose="020B0604020202020204" pitchFamily="34" charset="0"/>
              <a:buChar char="•"/>
            </a:pPr>
            <a:r>
              <a:rPr lang="de-DE" dirty="0"/>
              <a:t>Zeigt, dass ihr den Markt kennt und euch strategisch positioniert.</a:t>
            </a:r>
          </a:p>
          <a:p>
            <a:endParaRPr lang="de-AT" dirty="0"/>
          </a:p>
          <a:p>
            <a:endParaRPr lang="de-AT" dirty="0"/>
          </a:p>
          <a:p>
            <a:r>
              <a:rPr lang="de-AT" dirty="0"/>
              <a:t>Ihr könnt auch gerne darstellen, w</a:t>
            </a:r>
            <a:r>
              <a:rPr lang="de-DE" dirty="0"/>
              <a:t>er für euch der stärkste Mitbewerber ist? Wie reagiert ihr auf mögliche Markteintritte großer Player?</a:t>
            </a:r>
            <a:endParaRPr lang="de-AT" dirty="0"/>
          </a:p>
        </p:txBody>
      </p:sp>
    </p:spTree>
    <p:extLst>
      <p:ext uri="{BB962C8B-B14F-4D97-AF65-F5344CB8AC3E}">
        <p14:creationId xmlns:p14="http://schemas.microsoft.com/office/powerpoint/2010/main" val="406096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vert="horz" lIns="99048" tIns="49524" rIns="99048" bIns="49524" rtlCol="0"/>
          <a:lstStyle/>
          <a:p>
            <a:r>
              <a:rPr lang="de-DE" dirty="0"/>
              <a:t>Schätzt euer Marktpotential in Euro anhand folgender Begriffe:</a:t>
            </a:r>
            <a:br>
              <a:rPr lang="de-DE" dirty="0"/>
            </a:br>
            <a:r>
              <a:rPr lang="de-DE" dirty="0"/>
              <a:t>• </a:t>
            </a:r>
            <a:r>
              <a:rPr lang="de-DE" b="1" dirty="0"/>
              <a:t>TAM</a:t>
            </a:r>
            <a:r>
              <a:rPr lang="de-DE" dirty="0"/>
              <a:t> – weltweit denkbarer Gesamtmarkt</a:t>
            </a:r>
            <a:br>
              <a:rPr lang="de-DE" dirty="0"/>
            </a:br>
            <a:r>
              <a:rPr lang="de-DE" dirty="0"/>
              <a:t>• </a:t>
            </a:r>
            <a:r>
              <a:rPr lang="de-DE" b="1" dirty="0"/>
              <a:t>SAM</a:t>
            </a:r>
            <a:r>
              <a:rPr lang="de-DE" dirty="0"/>
              <a:t> – Teilmarkt, auf den eure Lösung passt</a:t>
            </a:r>
            <a:br>
              <a:rPr lang="de-DE" dirty="0"/>
            </a:br>
            <a:r>
              <a:rPr lang="de-DE" dirty="0"/>
              <a:t>• </a:t>
            </a:r>
            <a:r>
              <a:rPr lang="de-DE" b="1" dirty="0"/>
              <a:t>SOM</a:t>
            </a:r>
            <a:r>
              <a:rPr lang="de-DE" dirty="0"/>
              <a:t> – Teil des SAM, den ihr realistisch bedienen könnt</a:t>
            </a:r>
            <a:br>
              <a:rPr lang="de-DE" dirty="0"/>
            </a:br>
            <a:r>
              <a:rPr lang="de-DE" dirty="0"/>
              <a:t>• </a:t>
            </a:r>
            <a:r>
              <a:rPr lang="de-DE" b="1" dirty="0"/>
              <a:t>EVG</a:t>
            </a:r>
            <a:r>
              <a:rPr lang="de-DE" dirty="0"/>
              <a:t> – euer Startmarkt (erste </a:t>
            </a:r>
            <a:r>
              <a:rPr lang="de-DE" dirty="0" err="1"/>
              <a:t>Kund:innen</a:t>
            </a:r>
            <a:r>
              <a:rPr lang="de-DE" dirty="0"/>
              <a:t> im 1. Jahr)</a:t>
            </a:r>
          </a:p>
          <a:p>
            <a:endParaRPr lang="de-DE" dirty="0"/>
          </a:p>
          <a:p>
            <a:r>
              <a:rPr lang="de-DE" dirty="0"/>
              <a:t>Zeigt auf, wie sich euer Umsatzpotenzial ergibt. Eine internationale Vision ist ausdrücklich erwünscht!</a:t>
            </a:r>
          </a:p>
          <a:p>
            <a:br>
              <a:rPr lang="de-AT" dirty="0"/>
            </a:br>
            <a:r>
              <a:rPr lang="de-AT" dirty="0"/>
              <a:t>W</a:t>
            </a:r>
            <a:r>
              <a:rPr lang="de-DE" dirty="0" err="1"/>
              <a:t>elche</a:t>
            </a:r>
            <a:r>
              <a:rPr lang="de-DE" dirty="0"/>
              <a:t> Quellen, Annahmen und Erfahrungen liegen eurer Marktanalyse zugrunde? Welche Entwicklungen beeinflussen das Marktpotential aktuell?</a:t>
            </a:r>
            <a:br>
              <a:rPr lang="de-AT" dirty="0"/>
            </a:br>
            <a:endParaRPr lang="de-AT" dirty="0"/>
          </a:p>
        </p:txBody>
      </p:sp>
    </p:spTree>
    <p:extLst>
      <p:ext uri="{BB962C8B-B14F-4D97-AF65-F5344CB8AC3E}">
        <p14:creationId xmlns:p14="http://schemas.microsoft.com/office/powerpoint/2010/main" val="1895372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instagram.com/startupsalzburg/?hl=de" TargetMode="External"/><Relationship Id="rId7" Type="http://schemas.openxmlformats.org/officeDocument/2006/relationships/hyperlink" Target="https://www.linkedin.com/company/36420732"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hyperlink" Target="https://www.facebook.com/startupsalzburg/" TargetMode="External"/><Relationship Id="rId4" Type="http://schemas.openxmlformats.org/officeDocument/2006/relationships/image" Target="../media/image13.png"/><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B8A5099-6776-C410-E810-E71F0EB5688C}"/>
              </a:ext>
            </a:extLst>
          </p:cNvPr>
          <p:cNvSpPr/>
          <p:nvPr userDrawn="1"/>
        </p:nvSpPr>
        <p:spPr>
          <a:xfrm>
            <a:off x="535093" y="509479"/>
            <a:ext cx="11073666" cy="5928360"/>
          </a:xfrm>
          <a:prstGeom prst="rect">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04908778-2A15-4D33-4747-935C5DF2C745}"/>
              </a:ext>
            </a:extLst>
          </p:cNvPr>
          <p:cNvSpPr/>
          <p:nvPr userDrawn="1"/>
        </p:nvSpPr>
        <p:spPr>
          <a:xfrm>
            <a:off x="10268953" y="318263"/>
            <a:ext cx="1620300" cy="59042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a:extLst>
              <a:ext uri="{FF2B5EF4-FFF2-40B4-BE49-F238E27FC236}">
                <a16:creationId xmlns:a16="http://schemas.microsoft.com/office/drawing/2014/main" id="{F66560DE-FBCD-9D15-DF1D-5B060D17EE03}"/>
              </a:ext>
            </a:extLst>
          </p:cNvPr>
          <p:cNvSpPr/>
          <p:nvPr userDrawn="1"/>
        </p:nvSpPr>
        <p:spPr>
          <a:xfrm>
            <a:off x="0" y="4716780"/>
            <a:ext cx="900853" cy="10896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itel 1">
            <a:extLst>
              <a:ext uri="{FF2B5EF4-FFF2-40B4-BE49-F238E27FC236}">
                <a16:creationId xmlns:a16="http://schemas.microsoft.com/office/drawing/2014/main" id="{6C3540ED-5CF6-03F8-8767-88FE1ED10C67}"/>
              </a:ext>
            </a:extLst>
          </p:cNvPr>
          <p:cNvSpPr>
            <a:spLocks noGrp="1"/>
          </p:cNvSpPr>
          <p:nvPr>
            <p:ph type="ctrTitle"/>
          </p:nvPr>
        </p:nvSpPr>
        <p:spPr>
          <a:xfrm>
            <a:off x="853440" y="3598415"/>
            <a:ext cx="9355354" cy="2387600"/>
          </a:xfrm>
        </p:spPr>
        <p:txBody>
          <a:bodyPr>
            <a:normAutofit/>
          </a:bodyPr>
          <a:lstStyle>
            <a:lvl1pPr>
              <a:defRPr sz="7200">
                <a:solidFill>
                  <a:schemeClr val="bg1"/>
                </a:solidFill>
                <a:latin typeface="Open Sans ExtraBold" pitchFamily="2" charset="0"/>
                <a:ea typeface="Open Sans ExtraBold" pitchFamily="2" charset="0"/>
                <a:cs typeface="Open Sans ExtraBold" pitchFamily="2" charset="0"/>
              </a:defRPr>
            </a:lvl1pPr>
          </a:lstStyle>
          <a:p>
            <a:r>
              <a:rPr lang="de-AT" dirty="0"/>
              <a:t>Startup Salzburg </a:t>
            </a:r>
            <a:r>
              <a:rPr lang="de-AT" dirty="0" err="1"/>
              <a:t>Incubator</a:t>
            </a:r>
            <a:endParaRPr lang="de-AT" dirty="0"/>
          </a:p>
        </p:txBody>
      </p:sp>
      <p:pic>
        <p:nvPicPr>
          <p:cNvPr id="7" name="Grafik 6">
            <a:extLst>
              <a:ext uri="{FF2B5EF4-FFF2-40B4-BE49-F238E27FC236}">
                <a16:creationId xmlns:a16="http://schemas.microsoft.com/office/drawing/2014/main" id="{4DC761E3-CF7C-D1DB-4CE2-4EA39C40082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4599" y="4938481"/>
            <a:ext cx="526727" cy="601259"/>
          </a:xfrm>
          <a:prstGeom prst="rect">
            <a:avLst/>
          </a:prstGeom>
        </p:spPr>
      </p:pic>
      <p:sp>
        <p:nvSpPr>
          <p:cNvPr id="2" name="Untertitel 2">
            <a:extLst>
              <a:ext uri="{FF2B5EF4-FFF2-40B4-BE49-F238E27FC236}">
                <a16:creationId xmlns:a16="http://schemas.microsoft.com/office/drawing/2014/main" id="{8F8FD25D-B571-2445-E468-7157609875F7}"/>
              </a:ext>
            </a:extLst>
          </p:cNvPr>
          <p:cNvSpPr>
            <a:spLocks noGrp="1"/>
          </p:cNvSpPr>
          <p:nvPr>
            <p:ph type="subTitle" idx="1"/>
          </p:nvPr>
        </p:nvSpPr>
        <p:spPr>
          <a:xfrm>
            <a:off x="853440" y="2373081"/>
            <a:ext cx="9816140" cy="1045759"/>
          </a:xfrm>
        </p:spPr>
        <p:txBody>
          <a:bodyPr anchor="b">
            <a:normAutofit/>
          </a:bodyPr>
          <a:lstStyle>
            <a:lvl1pPr marL="0" indent="0" algn="l">
              <a:buNone/>
              <a:defRPr sz="2800" b="0">
                <a:solidFill>
                  <a:schemeClr val="bg1"/>
                </a:solidFill>
                <a:latin typeface="Open Sans" pitchFamily="2" charset="0"/>
                <a:ea typeface="Open Sans" pitchFamily="2" charset="0"/>
                <a:cs typeface="Open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AT" dirty="0"/>
          </a:p>
        </p:txBody>
      </p:sp>
      <p:pic>
        <p:nvPicPr>
          <p:cNvPr id="8" name="Grafik 7">
            <a:extLst>
              <a:ext uri="{FF2B5EF4-FFF2-40B4-BE49-F238E27FC236}">
                <a16:creationId xmlns:a16="http://schemas.microsoft.com/office/drawing/2014/main" id="{2841D9CB-40BC-8D93-3238-787A2EEDD22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498688" y="281616"/>
            <a:ext cx="1133017" cy="412713"/>
          </a:xfrm>
          <a:prstGeom prst="rect">
            <a:avLst/>
          </a:prstGeom>
        </p:spPr>
      </p:pic>
    </p:spTree>
    <p:extLst>
      <p:ext uri="{BB962C8B-B14F-4D97-AF65-F5344CB8AC3E}">
        <p14:creationId xmlns:p14="http://schemas.microsoft.com/office/powerpoint/2010/main" val="60606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38377-B16C-A59E-AC94-76BB547BE108}"/>
              </a:ext>
            </a:extLst>
          </p:cNvPr>
          <p:cNvSpPr>
            <a:spLocks noGrp="1"/>
          </p:cNvSpPr>
          <p:nvPr>
            <p:ph type="title" hasCustomPrompt="1"/>
          </p:nvPr>
        </p:nvSpPr>
        <p:spPr>
          <a:xfrm>
            <a:off x="491067" y="745068"/>
            <a:ext cx="5861607" cy="1673754"/>
          </a:xfrm>
        </p:spPr>
        <p:txBody>
          <a:bodyPr anchor="b"/>
          <a:lstStyle>
            <a:lvl1pPr>
              <a:defRPr>
                <a:solidFill>
                  <a:schemeClr val="accent2"/>
                </a:solidFill>
                <a:latin typeface="Open Sans ExtraBold" pitchFamily="2" charset="0"/>
                <a:ea typeface="Open Sans ExtraBold" pitchFamily="2" charset="0"/>
                <a:cs typeface="Open Sans ExtraBold" pitchFamily="2" charset="0"/>
              </a:defRPr>
            </a:lvl1pPr>
          </a:lstStyle>
          <a:p>
            <a:r>
              <a:rPr lang="de-DE" dirty="0"/>
              <a:t>Text einfügen</a:t>
            </a:r>
            <a:endParaRPr lang="de-AT" dirty="0"/>
          </a:p>
        </p:txBody>
      </p:sp>
      <p:pic>
        <p:nvPicPr>
          <p:cNvPr id="5" name="Grafik 4" descr="Ein Bild, das Schwarz, Dunkelheit enthält.&#10;&#10;Automatisch generierte Beschreibung">
            <a:extLst>
              <a:ext uri="{FF2B5EF4-FFF2-40B4-BE49-F238E27FC236}">
                <a16:creationId xmlns:a16="http://schemas.microsoft.com/office/drawing/2014/main" id="{EDB21CB8-E9F8-E0FB-CA46-BCDFA7791F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39005" y="146330"/>
            <a:ext cx="413669" cy="413669"/>
          </a:xfrm>
          <a:prstGeom prst="rect">
            <a:avLst/>
          </a:prstGeom>
        </p:spPr>
      </p:pic>
      <p:sp>
        <p:nvSpPr>
          <p:cNvPr id="4" name="Bildplatzhalter 3">
            <a:extLst>
              <a:ext uri="{FF2B5EF4-FFF2-40B4-BE49-F238E27FC236}">
                <a16:creationId xmlns:a16="http://schemas.microsoft.com/office/drawing/2014/main" id="{A54F784D-B6B8-9D7E-C26C-B343CDF4E729}"/>
              </a:ext>
            </a:extLst>
          </p:cNvPr>
          <p:cNvSpPr>
            <a:spLocks noGrp="1"/>
          </p:cNvSpPr>
          <p:nvPr>
            <p:ph type="pic" sz="quarter" idx="10"/>
          </p:nvPr>
        </p:nvSpPr>
        <p:spPr>
          <a:xfrm>
            <a:off x="6845969" y="0"/>
            <a:ext cx="5346700" cy="6858000"/>
          </a:xfrm>
          <a:custGeom>
            <a:avLst/>
            <a:gdLst>
              <a:gd name="connsiteX0" fmla="*/ 0 w 5346700"/>
              <a:gd name="connsiteY0" fmla="*/ 0 h 6858000"/>
              <a:gd name="connsiteX1" fmla="*/ 5346700 w 5346700"/>
              <a:gd name="connsiteY1" fmla="*/ 0 h 6858000"/>
              <a:gd name="connsiteX2" fmla="*/ 5346700 w 5346700"/>
              <a:gd name="connsiteY2" fmla="*/ 6858000 h 6858000"/>
              <a:gd name="connsiteX3" fmla="*/ 0 w 5346700"/>
              <a:gd name="connsiteY3" fmla="*/ 6858000 h 6858000"/>
              <a:gd name="connsiteX4" fmla="*/ 0 w 5346700"/>
              <a:gd name="connsiteY4" fmla="*/ 5908485 h 6858000"/>
              <a:gd name="connsiteX5" fmla="*/ 292508 w 5346700"/>
              <a:gd name="connsiteY5" fmla="*/ 5615978 h 6858000"/>
              <a:gd name="connsiteX6" fmla="*/ 0 w 5346700"/>
              <a:gd name="connsiteY6" fmla="*/ 53234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6700" h="6858000">
                <a:moveTo>
                  <a:pt x="0" y="0"/>
                </a:moveTo>
                <a:lnTo>
                  <a:pt x="5346700" y="0"/>
                </a:lnTo>
                <a:lnTo>
                  <a:pt x="5346700" y="6858000"/>
                </a:lnTo>
                <a:lnTo>
                  <a:pt x="0" y="6858000"/>
                </a:lnTo>
                <a:lnTo>
                  <a:pt x="0" y="5908485"/>
                </a:lnTo>
                <a:lnTo>
                  <a:pt x="292508" y="5615978"/>
                </a:lnTo>
                <a:lnTo>
                  <a:pt x="0" y="5323470"/>
                </a:lnTo>
                <a:close/>
              </a:path>
            </a:pathLst>
          </a:custGeom>
          <a:solidFill>
            <a:schemeClr val="tx2"/>
          </a:solidFill>
        </p:spPr>
        <p:txBody>
          <a:bodyPr wrap="square">
            <a:noAutofit/>
          </a:bodyPr>
          <a:lstStyle>
            <a:lvl1pPr marL="0" indent="0">
              <a:buNone/>
              <a:defRPr/>
            </a:lvl1pPr>
          </a:lstStyle>
          <a:p>
            <a:endParaRPr lang="de-AT"/>
          </a:p>
        </p:txBody>
      </p:sp>
      <p:sp>
        <p:nvSpPr>
          <p:cNvPr id="7" name="Inhaltsplatzhalter 2">
            <a:extLst>
              <a:ext uri="{FF2B5EF4-FFF2-40B4-BE49-F238E27FC236}">
                <a16:creationId xmlns:a16="http://schemas.microsoft.com/office/drawing/2014/main" id="{A238FF4F-B7F2-E556-CC4B-6104B5B9A77C}"/>
              </a:ext>
            </a:extLst>
          </p:cNvPr>
          <p:cNvSpPr>
            <a:spLocks noGrp="1"/>
          </p:cNvSpPr>
          <p:nvPr>
            <p:ph idx="1"/>
          </p:nvPr>
        </p:nvSpPr>
        <p:spPr>
          <a:xfrm>
            <a:off x="491067" y="2701089"/>
            <a:ext cx="5861607" cy="3513444"/>
          </a:xfrm>
        </p:spPr>
        <p:txBody>
          <a:bodyPr>
            <a:normAutofit/>
          </a:bodyPr>
          <a:lstStyle>
            <a:lvl1pPr marL="432000" indent="-432000">
              <a:lnSpc>
                <a:spcPct val="100000"/>
              </a:lnSpc>
              <a:spcBef>
                <a:spcPts val="1000"/>
              </a:spcBef>
              <a:spcAft>
                <a:spcPts val="1200"/>
              </a:spcAft>
              <a:buSzPct val="90000"/>
              <a:buFontTx/>
              <a:buBlip>
                <a:blip r:embed="rId3"/>
              </a:buBlip>
              <a:defRPr sz="2400"/>
            </a:lvl1pPr>
            <a:lvl2pPr>
              <a:lnSpc>
                <a:spcPct val="100000"/>
              </a:lnSpc>
              <a:spcAft>
                <a:spcPts val="1000"/>
              </a:spcAft>
              <a:defRPr sz="2000"/>
            </a:lvl2pPr>
            <a:lvl3pPr>
              <a:lnSpc>
                <a:spcPct val="100000"/>
              </a:lnSpc>
              <a:spcAft>
                <a:spcPts val="1000"/>
              </a:spcAft>
              <a:defRPr sz="1800"/>
            </a:lvl3pPr>
            <a:lvl4pPr>
              <a:lnSpc>
                <a:spcPct val="100000"/>
              </a:lnSpc>
              <a:spcAft>
                <a:spcPts val="1000"/>
              </a:spcAft>
              <a:defRPr sz="1600"/>
            </a:lvl4pPr>
            <a:lvl5pPr>
              <a:lnSpc>
                <a:spcPct val="100000"/>
              </a:lnSpc>
              <a:spcAft>
                <a:spcPts val="1000"/>
              </a:spcAft>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11864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mit Bild und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38377-B16C-A59E-AC94-76BB547BE108}"/>
              </a:ext>
            </a:extLst>
          </p:cNvPr>
          <p:cNvSpPr>
            <a:spLocks noGrp="1"/>
          </p:cNvSpPr>
          <p:nvPr>
            <p:ph type="title" hasCustomPrompt="1"/>
          </p:nvPr>
        </p:nvSpPr>
        <p:spPr>
          <a:xfrm>
            <a:off x="491067" y="745068"/>
            <a:ext cx="5861607" cy="1673754"/>
          </a:xfrm>
        </p:spPr>
        <p:txBody>
          <a:bodyPr anchor="b"/>
          <a:lstStyle>
            <a:lvl1pPr>
              <a:defRPr>
                <a:solidFill>
                  <a:schemeClr val="accent2"/>
                </a:solidFill>
                <a:latin typeface="Open Sans ExtraBold" pitchFamily="2" charset="0"/>
                <a:ea typeface="Open Sans ExtraBold" pitchFamily="2" charset="0"/>
                <a:cs typeface="Open Sans ExtraBold" pitchFamily="2" charset="0"/>
              </a:defRPr>
            </a:lvl1pPr>
          </a:lstStyle>
          <a:p>
            <a:r>
              <a:rPr lang="de-DE" dirty="0"/>
              <a:t>Text einfügen</a:t>
            </a:r>
            <a:endParaRPr lang="de-AT" dirty="0"/>
          </a:p>
        </p:txBody>
      </p:sp>
      <p:pic>
        <p:nvPicPr>
          <p:cNvPr id="5" name="Grafik 4" descr="Ein Bild, das Schwarz, Dunkelheit enthält.&#10;&#10;Automatisch generierte Beschreibung">
            <a:extLst>
              <a:ext uri="{FF2B5EF4-FFF2-40B4-BE49-F238E27FC236}">
                <a16:creationId xmlns:a16="http://schemas.microsoft.com/office/drawing/2014/main" id="{EDB21CB8-E9F8-E0FB-CA46-BCDFA7791F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39005" y="146330"/>
            <a:ext cx="413669" cy="413669"/>
          </a:xfrm>
          <a:prstGeom prst="rect">
            <a:avLst/>
          </a:prstGeom>
        </p:spPr>
      </p:pic>
      <p:sp>
        <p:nvSpPr>
          <p:cNvPr id="4" name="Bildplatzhalter 3">
            <a:extLst>
              <a:ext uri="{FF2B5EF4-FFF2-40B4-BE49-F238E27FC236}">
                <a16:creationId xmlns:a16="http://schemas.microsoft.com/office/drawing/2014/main" id="{A54F784D-B6B8-9D7E-C26C-B343CDF4E729}"/>
              </a:ext>
            </a:extLst>
          </p:cNvPr>
          <p:cNvSpPr>
            <a:spLocks noGrp="1"/>
          </p:cNvSpPr>
          <p:nvPr>
            <p:ph type="pic" sz="quarter" idx="10"/>
          </p:nvPr>
        </p:nvSpPr>
        <p:spPr>
          <a:xfrm>
            <a:off x="6845969" y="0"/>
            <a:ext cx="5346700" cy="6858000"/>
          </a:xfrm>
          <a:custGeom>
            <a:avLst/>
            <a:gdLst>
              <a:gd name="connsiteX0" fmla="*/ 0 w 5346700"/>
              <a:gd name="connsiteY0" fmla="*/ 0 h 6858000"/>
              <a:gd name="connsiteX1" fmla="*/ 5346700 w 5346700"/>
              <a:gd name="connsiteY1" fmla="*/ 0 h 6858000"/>
              <a:gd name="connsiteX2" fmla="*/ 5346700 w 5346700"/>
              <a:gd name="connsiteY2" fmla="*/ 6858000 h 6858000"/>
              <a:gd name="connsiteX3" fmla="*/ 0 w 5346700"/>
              <a:gd name="connsiteY3" fmla="*/ 6858000 h 6858000"/>
              <a:gd name="connsiteX4" fmla="*/ 0 w 5346700"/>
              <a:gd name="connsiteY4" fmla="*/ 5908485 h 6858000"/>
              <a:gd name="connsiteX5" fmla="*/ 292508 w 5346700"/>
              <a:gd name="connsiteY5" fmla="*/ 5615978 h 6858000"/>
              <a:gd name="connsiteX6" fmla="*/ 0 w 5346700"/>
              <a:gd name="connsiteY6" fmla="*/ 53234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6700" h="6858000">
                <a:moveTo>
                  <a:pt x="0" y="0"/>
                </a:moveTo>
                <a:lnTo>
                  <a:pt x="5346700" y="0"/>
                </a:lnTo>
                <a:lnTo>
                  <a:pt x="5346700" y="6858000"/>
                </a:lnTo>
                <a:lnTo>
                  <a:pt x="0" y="6858000"/>
                </a:lnTo>
                <a:lnTo>
                  <a:pt x="0" y="5908485"/>
                </a:lnTo>
                <a:lnTo>
                  <a:pt x="292508" y="5615978"/>
                </a:lnTo>
                <a:lnTo>
                  <a:pt x="0" y="5323470"/>
                </a:lnTo>
                <a:close/>
              </a:path>
            </a:pathLst>
          </a:custGeom>
          <a:solidFill>
            <a:schemeClr val="tx2"/>
          </a:solidFill>
        </p:spPr>
        <p:txBody>
          <a:bodyPr wrap="square">
            <a:noAutofit/>
          </a:bodyPr>
          <a:lstStyle>
            <a:lvl1pPr marL="0" indent="0">
              <a:buNone/>
              <a:defRPr/>
            </a:lvl1pPr>
          </a:lstStyle>
          <a:p>
            <a:endParaRPr lang="de-AT"/>
          </a:p>
        </p:txBody>
      </p:sp>
      <p:sp>
        <p:nvSpPr>
          <p:cNvPr id="3" name="Inhaltsplatzhalter 2">
            <a:extLst>
              <a:ext uri="{FF2B5EF4-FFF2-40B4-BE49-F238E27FC236}">
                <a16:creationId xmlns:a16="http://schemas.microsoft.com/office/drawing/2014/main" id="{8AAEC35D-2208-B2A5-5219-5F82DA4A6F8B}"/>
              </a:ext>
            </a:extLst>
          </p:cNvPr>
          <p:cNvSpPr>
            <a:spLocks noGrp="1"/>
          </p:cNvSpPr>
          <p:nvPr>
            <p:ph idx="1"/>
          </p:nvPr>
        </p:nvSpPr>
        <p:spPr>
          <a:xfrm>
            <a:off x="491067" y="3134929"/>
            <a:ext cx="5861607" cy="3513444"/>
          </a:xfrm>
        </p:spPr>
        <p:txBody>
          <a:bodyPr>
            <a:normAutofit/>
          </a:bodyPr>
          <a:lstStyle>
            <a:lvl1pPr marL="432000" indent="-432000">
              <a:lnSpc>
                <a:spcPct val="100000"/>
              </a:lnSpc>
              <a:spcBef>
                <a:spcPts val="1000"/>
              </a:spcBef>
              <a:spcAft>
                <a:spcPts val="1200"/>
              </a:spcAft>
              <a:buSzPct val="90000"/>
              <a:buFontTx/>
              <a:buBlip>
                <a:blip r:embed="rId3"/>
              </a:buBlip>
              <a:defRPr sz="2400"/>
            </a:lvl1pPr>
            <a:lvl2pPr>
              <a:lnSpc>
                <a:spcPct val="100000"/>
              </a:lnSpc>
              <a:spcAft>
                <a:spcPts val="1000"/>
              </a:spcAft>
              <a:defRPr sz="2000"/>
            </a:lvl2pPr>
            <a:lvl3pPr>
              <a:lnSpc>
                <a:spcPct val="100000"/>
              </a:lnSpc>
              <a:spcAft>
                <a:spcPts val="1000"/>
              </a:spcAft>
              <a:defRPr sz="1800"/>
            </a:lvl3pPr>
            <a:lvl4pPr>
              <a:lnSpc>
                <a:spcPct val="100000"/>
              </a:lnSpc>
              <a:spcAft>
                <a:spcPts val="1000"/>
              </a:spcAft>
              <a:defRPr sz="1600"/>
            </a:lvl4pPr>
            <a:lvl5pPr>
              <a:lnSpc>
                <a:spcPct val="100000"/>
              </a:lnSpc>
              <a:spcAft>
                <a:spcPts val="1000"/>
              </a:spcAft>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Textplatzhalter 6">
            <a:extLst>
              <a:ext uri="{FF2B5EF4-FFF2-40B4-BE49-F238E27FC236}">
                <a16:creationId xmlns:a16="http://schemas.microsoft.com/office/drawing/2014/main" id="{673040E4-3D20-89CD-DCE5-4ACF7F39CEC3}"/>
              </a:ext>
            </a:extLst>
          </p:cNvPr>
          <p:cNvSpPr>
            <a:spLocks noGrp="1"/>
          </p:cNvSpPr>
          <p:nvPr>
            <p:ph type="body" sz="quarter" idx="11"/>
          </p:nvPr>
        </p:nvSpPr>
        <p:spPr>
          <a:xfrm>
            <a:off x="490538" y="2418822"/>
            <a:ext cx="5862637" cy="460375"/>
          </a:xfrm>
        </p:spPr>
        <p:txBody>
          <a:bodyPr>
            <a:noAutofit/>
          </a:bodyPr>
          <a:lstStyle>
            <a:lvl1pPr marL="0" indent="0">
              <a:buFont typeface="Arial" panose="020B0604020202020204" pitchFamily="34" charset="0"/>
              <a:buNone/>
              <a:defRPr sz="2400">
                <a:solidFill>
                  <a:schemeClr val="tx2"/>
                </a:solidFill>
                <a:latin typeface="Open Sans SemiBold" pitchFamily="2" charset="0"/>
                <a:ea typeface="Open Sans SemiBold" pitchFamily="2" charset="0"/>
                <a:cs typeface="Open Sans SemiBold" pitchFamily="2" charset="0"/>
              </a:defRPr>
            </a:lvl1pPr>
            <a:lvl2pPr marL="457200" indent="0">
              <a:buFont typeface="Arial" panose="020B0604020202020204" pitchFamily="34" charset="0"/>
              <a:buNone/>
              <a:defRPr sz="2400">
                <a:solidFill>
                  <a:schemeClr val="tx2"/>
                </a:solidFill>
                <a:latin typeface="Noto Sans SemiBold" panose="020B0702040504020204" pitchFamily="34" charset="0"/>
                <a:ea typeface="Noto Sans SemiBold" panose="020B0702040504020204" pitchFamily="34" charset="0"/>
                <a:cs typeface="Noto Sans SemiBold" panose="020B0702040504020204" pitchFamily="34" charset="0"/>
              </a:defRPr>
            </a:lvl2pPr>
            <a:lvl3pPr marL="914400" indent="0">
              <a:buNone/>
              <a:defRPr sz="2400">
                <a:solidFill>
                  <a:schemeClr val="tx2"/>
                </a:solidFill>
                <a:latin typeface="Noto Sans SemiBold" panose="020B0702040504020204" pitchFamily="34" charset="0"/>
                <a:ea typeface="Noto Sans SemiBold" panose="020B0702040504020204" pitchFamily="34" charset="0"/>
                <a:cs typeface="Noto Sans SemiBold" panose="020B0702040504020204" pitchFamily="34" charset="0"/>
              </a:defRPr>
            </a:lvl3pPr>
            <a:lvl4pPr marL="1371600" indent="0">
              <a:buNone/>
              <a:defRPr sz="2400">
                <a:solidFill>
                  <a:schemeClr val="tx2"/>
                </a:solidFill>
                <a:latin typeface="Noto Sans SemiBold" panose="020B0702040504020204" pitchFamily="34" charset="0"/>
                <a:ea typeface="Noto Sans SemiBold" panose="020B0702040504020204" pitchFamily="34" charset="0"/>
                <a:cs typeface="Noto Sans SemiBold" panose="020B0702040504020204" pitchFamily="34" charset="0"/>
              </a:defRPr>
            </a:lvl4pPr>
            <a:lvl5pPr marL="1828800" indent="0">
              <a:buNone/>
              <a:defRPr sz="2400">
                <a:solidFill>
                  <a:schemeClr val="tx2"/>
                </a:solidFill>
                <a:latin typeface="Noto Sans SemiBold" panose="020B0702040504020204" pitchFamily="34" charset="0"/>
                <a:ea typeface="Noto Sans SemiBold" panose="020B0702040504020204" pitchFamily="34" charset="0"/>
                <a:cs typeface="Noto Sans SemiBold" panose="020B0702040504020204" pitchFamily="34" charset="0"/>
              </a:defRPr>
            </a:lvl5pPr>
          </a:lstStyle>
          <a:p>
            <a:pPr lvl="0"/>
            <a:r>
              <a:rPr lang="de-DE" dirty="0"/>
              <a:t>Mastertextformat bearbeiten</a:t>
            </a:r>
            <a:endParaRPr lang="de-AT" dirty="0"/>
          </a:p>
        </p:txBody>
      </p:sp>
    </p:spTree>
    <p:extLst>
      <p:ext uri="{BB962C8B-B14F-4D97-AF65-F5344CB8AC3E}">
        <p14:creationId xmlns:p14="http://schemas.microsoft.com/office/powerpoint/2010/main" val="2005289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mit 2 Bildern">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E952E3AC-87E0-CE4B-33DE-E3B80CD0AC52}"/>
              </a:ext>
            </a:extLst>
          </p:cNvPr>
          <p:cNvSpPr>
            <a:spLocks noGrp="1"/>
          </p:cNvSpPr>
          <p:nvPr>
            <p:ph type="pic" sz="quarter" idx="10"/>
          </p:nvPr>
        </p:nvSpPr>
        <p:spPr>
          <a:xfrm>
            <a:off x="6765696" y="117774"/>
            <a:ext cx="5310187" cy="3236913"/>
          </a:xfrm>
          <a:custGeom>
            <a:avLst/>
            <a:gdLst>
              <a:gd name="connsiteX0" fmla="*/ 0 w 5310187"/>
              <a:gd name="connsiteY0" fmla="*/ 0 h 3236913"/>
              <a:gd name="connsiteX1" fmla="*/ 5310187 w 5310187"/>
              <a:gd name="connsiteY1" fmla="*/ 0 h 3236913"/>
              <a:gd name="connsiteX2" fmla="*/ 5310187 w 5310187"/>
              <a:gd name="connsiteY2" fmla="*/ 3236913 h 3236913"/>
              <a:gd name="connsiteX3" fmla="*/ 0 w 5310187"/>
              <a:gd name="connsiteY3" fmla="*/ 3236913 h 3236913"/>
              <a:gd name="connsiteX4" fmla="*/ 0 w 5310187"/>
              <a:gd name="connsiteY4" fmla="*/ 2882087 h 3236913"/>
              <a:gd name="connsiteX5" fmla="*/ 226200 w 5310187"/>
              <a:gd name="connsiteY5" fmla="*/ 2655887 h 3236913"/>
              <a:gd name="connsiteX6" fmla="*/ 0 w 5310187"/>
              <a:gd name="connsiteY6" fmla="*/ 2429686 h 323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0187" h="3236913">
                <a:moveTo>
                  <a:pt x="0" y="0"/>
                </a:moveTo>
                <a:lnTo>
                  <a:pt x="5310187" y="0"/>
                </a:lnTo>
                <a:lnTo>
                  <a:pt x="5310187" y="3236913"/>
                </a:lnTo>
                <a:lnTo>
                  <a:pt x="0" y="3236913"/>
                </a:lnTo>
                <a:lnTo>
                  <a:pt x="0" y="2882087"/>
                </a:lnTo>
                <a:lnTo>
                  <a:pt x="226200" y="2655887"/>
                </a:lnTo>
                <a:lnTo>
                  <a:pt x="0" y="2429686"/>
                </a:lnTo>
                <a:close/>
              </a:path>
            </a:pathLst>
          </a:custGeom>
          <a:solidFill>
            <a:schemeClr val="accent1"/>
          </a:solidFill>
        </p:spPr>
        <p:txBody>
          <a:bodyPr wrap="square">
            <a:noAutofit/>
          </a:bodyPr>
          <a:lstStyle>
            <a:lvl1pPr marL="0" indent="0">
              <a:buNone/>
              <a:defRPr/>
            </a:lvl1pPr>
          </a:lstStyle>
          <a:p>
            <a:endParaRPr lang="de-AT"/>
          </a:p>
        </p:txBody>
      </p:sp>
      <p:sp>
        <p:nvSpPr>
          <p:cNvPr id="2" name="Titel 1">
            <a:extLst>
              <a:ext uri="{FF2B5EF4-FFF2-40B4-BE49-F238E27FC236}">
                <a16:creationId xmlns:a16="http://schemas.microsoft.com/office/drawing/2014/main" id="{2E238377-B16C-A59E-AC94-76BB547BE108}"/>
              </a:ext>
            </a:extLst>
          </p:cNvPr>
          <p:cNvSpPr>
            <a:spLocks noGrp="1"/>
          </p:cNvSpPr>
          <p:nvPr>
            <p:ph type="title" hasCustomPrompt="1"/>
          </p:nvPr>
        </p:nvSpPr>
        <p:spPr>
          <a:xfrm>
            <a:off x="491067" y="745068"/>
            <a:ext cx="5861607" cy="1673754"/>
          </a:xfrm>
        </p:spPr>
        <p:txBody>
          <a:bodyPr anchor="b"/>
          <a:lstStyle>
            <a:lvl1pPr>
              <a:defRPr>
                <a:solidFill>
                  <a:schemeClr val="accent2"/>
                </a:solidFill>
                <a:latin typeface="Open Sans ExtraBold" pitchFamily="2" charset="0"/>
                <a:ea typeface="Open Sans ExtraBold" pitchFamily="2" charset="0"/>
                <a:cs typeface="Open Sans ExtraBold" pitchFamily="2" charset="0"/>
              </a:defRPr>
            </a:lvl1pPr>
          </a:lstStyle>
          <a:p>
            <a:r>
              <a:rPr lang="de-DE" dirty="0"/>
              <a:t>Text einfügen</a:t>
            </a:r>
            <a:endParaRPr lang="de-AT" dirty="0"/>
          </a:p>
        </p:txBody>
      </p:sp>
      <p:pic>
        <p:nvPicPr>
          <p:cNvPr id="5" name="Grafik 4" descr="Ein Bild, das Schwarz, Dunkelheit enthält.&#10;&#10;Automatisch generierte Beschreibung">
            <a:extLst>
              <a:ext uri="{FF2B5EF4-FFF2-40B4-BE49-F238E27FC236}">
                <a16:creationId xmlns:a16="http://schemas.microsoft.com/office/drawing/2014/main" id="{EDB21CB8-E9F8-E0FB-CA46-BCDFA7791F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39005" y="146330"/>
            <a:ext cx="413669" cy="413669"/>
          </a:xfrm>
          <a:prstGeom prst="rect">
            <a:avLst/>
          </a:prstGeom>
        </p:spPr>
      </p:pic>
      <p:sp>
        <p:nvSpPr>
          <p:cNvPr id="7" name="Bildplatzhalter 3">
            <a:extLst>
              <a:ext uri="{FF2B5EF4-FFF2-40B4-BE49-F238E27FC236}">
                <a16:creationId xmlns:a16="http://schemas.microsoft.com/office/drawing/2014/main" id="{BF332584-60C2-5133-293B-54FC4C32FD47}"/>
              </a:ext>
            </a:extLst>
          </p:cNvPr>
          <p:cNvSpPr>
            <a:spLocks noGrp="1"/>
          </p:cNvSpPr>
          <p:nvPr>
            <p:ph type="pic" sz="quarter" idx="12"/>
          </p:nvPr>
        </p:nvSpPr>
        <p:spPr>
          <a:xfrm>
            <a:off x="6765925" y="3503613"/>
            <a:ext cx="5310188" cy="3236912"/>
          </a:xfrm>
          <a:solidFill>
            <a:schemeClr val="tx2"/>
          </a:solidFill>
        </p:spPr>
        <p:txBody>
          <a:bodyPr/>
          <a:lstStyle/>
          <a:p>
            <a:endParaRPr lang="de-AT"/>
          </a:p>
        </p:txBody>
      </p:sp>
      <p:sp>
        <p:nvSpPr>
          <p:cNvPr id="9" name="Bildplatzhalter 3">
            <a:extLst>
              <a:ext uri="{FF2B5EF4-FFF2-40B4-BE49-F238E27FC236}">
                <a16:creationId xmlns:a16="http://schemas.microsoft.com/office/drawing/2014/main" id="{F5EF244D-42D0-0EB9-06F9-17E5D5A7D77F}"/>
              </a:ext>
            </a:extLst>
          </p:cNvPr>
          <p:cNvSpPr>
            <a:spLocks noGrp="1"/>
          </p:cNvSpPr>
          <p:nvPr>
            <p:ph type="pic" sz="quarter" idx="13"/>
          </p:nvPr>
        </p:nvSpPr>
        <p:spPr>
          <a:xfrm>
            <a:off x="6765696" y="117774"/>
            <a:ext cx="5310188" cy="3236912"/>
          </a:xfrm>
          <a:solidFill>
            <a:schemeClr val="tx2"/>
          </a:solidFill>
        </p:spPr>
        <p:txBody>
          <a:bodyPr/>
          <a:lstStyle/>
          <a:p>
            <a:endParaRPr lang="de-AT"/>
          </a:p>
        </p:txBody>
      </p:sp>
      <p:sp>
        <p:nvSpPr>
          <p:cNvPr id="3" name="Inhaltsplatzhalter 2">
            <a:extLst>
              <a:ext uri="{FF2B5EF4-FFF2-40B4-BE49-F238E27FC236}">
                <a16:creationId xmlns:a16="http://schemas.microsoft.com/office/drawing/2014/main" id="{05BB55A5-342B-103F-B6BD-FF6889CFF6A4}"/>
              </a:ext>
            </a:extLst>
          </p:cNvPr>
          <p:cNvSpPr>
            <a:spLocks noGrp="1"/>
          </p:cNvSpPr>
          <p:nvPr>
            <p:ph idx="1"/>
          </p:nvPr>
        </p:nvSpPr>
        <p:spPr>
          <a:xfrm>
            <a:off x="491067" y="2701089"/>
            <a:ext cx="5861607" cy="3513444"/>
          </a:xfrm>
        </p:spPr>
        <p:txBody>
          <a:bodyPr>
            <a:normAutofit/>
          </a:bodyPr>
          <a:lstStyle>
            <a:lvl1pPr marL="432000" indent="-432000">
              <a:lnSpc>
                <a:spcPct val="100000"/>
              </a:lnSpc>
              <a:spcBef>
                <a:spcPts val="1000"/>
              </a:spcBef>
              <a:spcAft>
                <a:spcPts val="1200"/>
              </a:spcAft>
              <a:buSzPct val="90000"/>
              <a:buFontTx/>
              <a:buBlip>
                <a:blip r:embed="rId3"/>
              </a:buBlip>
              <a:defRPr sz="2400"/>
            </a:lvl1pPr>
            <a:lvl2pPr>
              <a:lnSpc>
                <a:spcPct val="100000"/>
              </a:lnSpc>
              <a:spcAft>
                <a:spcPts val="1000"/>
              </a:spcAft>
              <a:defRPr sz="2000"/>
            </a:lvl2pPr>
            <a:lvl3pPr>
              <a:lnSpc>
                <a:spcPct val="100000"/>
              </a:lnSpc>
              <a:spcAft>
                <a:spcPts val="1000"/>
              </a:spcAft>
              <a:defRPr sz="1800"/>
            </a:lvl3pPr>
            <a:lvl4pPr>
              <a:lnSpc>
                <a:spcPct val="100000"/>
              </a:lnSpc>
              <a:spcAft>
                <a:spcPts val="1000"/>
              </a:spcAft>
              <a:defRPr sz="1600"/>
            </a:lvl4pPr>
            <a:lvl5pPr>
              <a:lnSpc>
                <a:spcPct val="100000"/>
              </a:lnSpc>
              <a:spcAft>
                <a:spcPts val="1000"/>
              </a:spcAft>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4275267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groß und Bild (Statement oder Zit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38377-B16C-A59E-AC94-76BB547BE108}"/>
              </a:ext>
            </a:extLst>
          </p:cNvPr>
          <p:cNvSpPr>
            <a:spLocks noGrp="1"/>
          </p:cNvSpPr>
          <p:nvPr>
            <p:ph type="title"/>
          </p:nvPr>
        </p:nvSpPr>
        <p:spPr>
          <a:xfrm>
            <a:off x="491067" y="2586568"/>
            <a:ext cx="5861607" cy="3369732"/>
          </a:xfrm>
        </p:spPr>
        <p:txBody>
          <a:bodyPr anchor="b">
            <a:normAutofit/>
          </a:bodyPr>
          <a:lstStyle>
            <a:lvl1pPr>
              <a:lnSpc>
                <a:spcPts val="4800"/>
              </a:lnSpc>
              <a:spcAft>
                <a:spcPts val="0"/>
              </a:spcAft>
              <a:defRPr sz="4000" spc="-150">
                <a:solidFill>
                  <a:schemeClr val="accent2"/>
                </a:solidFill>
                <a:latin typeface="Open Sans ExtraBold" pitchFamily="2" charset="0"/>
                <a:ea typeface="Open Sans ExtraBold" pitchFamily="2" charset="0"/>
                <a:cs typeface="Open Sans ExtraBold" pitchFamily="2" charset="0"/>
              </a:defRPr>
            </a:lvl1pPr>
          </a:lstStyle>
          <a:p>
            <a:endParaRPr lang="de-AT" dirty="0"/>
          </a:p>
        </p:txBody>
      </p:sp>
      <p:pic>
        <p:nvPicPr>
          <p:cNvPr id="5" name="Grafik 4" descr="Ein Bild, das Schwarz, Dunkelheit enthält.&#10;&#10;Automatisch generierte Beschreibung">
            <a:extLst>
              <a:ext uri="{FF2B5EF4-FFF2-40B4-BE49-F238E27FC236}">
                <a16:creationId xmlns:a16="http://schemas.microsoft.com/office/drawing/2014/main" id="{EDB21CB8-E9F8-E0FB-CA46-BCDFA7791F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39005" y="146330"/>
            <a:ext cx="413669" cy="413669"/>
          </a:xfrm>
          <a:prstGeom prst="rect">
            <a:avLst/>
          </a:prstGeom>
        </p:spPr>
      </p:pic>
      <p:sp>
        <p:nvSpPr>
          <p:cNvPr id="4" name="Bildplatzhalter 3">
            <a:extLst>
              <a:ext uri="{FF2B5EF4-FFF2-40B4-BE49-F238E27FC236}">
                <a16:creationId xmlns:a16="http://schemas.microsoft.com/office/drawing/2014/main" id="{A54F784D-B6B8-9D7E-C26C-B343CDF4E729}"/>
              </a:ext>
            </a:extLst>
          </p:cNvPr>
          <p:cNvSpPr>
            <a:spLocks noGrp="1"/>
          </p:cNvSpPr>
          <p:nvPr>
            <p:ph type="pic" sz="quarter" idx="10"/>
          </p:nvPr>
        </p:nvSpPr>
        <p:spPr>
          <a:xfrm>
            <a:off x="6845969" y="0"/>
            <a:ext cx="5346700" cy="6858000"/>
          </a:xfrm>
          <a:custGeom>
            <a:avLst/>
            <a:gdLst>
              <a:gd name="connsiteX0" fmla="*/ 0 w 5346700"/>
              <a:gd name="connsiteY0" fmla="*/ 0 h 6858000"/>
              <a:gd name="connsiteX1" fmla="*/ 5346700 w 5346700"/>
              <a:gd name="connsiteY1" fmla="*/ 0 h 6858000"/>
              <a:gd name="connsiteX2" fmla="*/ 5346700 w 5346700"/>
              <a:gd name="connsiteY2" fmla="*/ 6858000 h 6858000"/>
              <a:gd name="connsiteX3" fmla="*/ 0 w 5346700"/>
              <a:gd name="connsiteY3" fmla="*/ 6858000 h 6858000"/>
              <a:gd name="connsiteX4" fmla="*/ 0 w 5346700"/>
              <a:gd name="connsiteY4" fmla="*/ 5908485 h 6858000"/>
              <a:gd name="connsiteX5" fmla="*/ 292508 w 5346700"/>
              <a:gd name="connsiteY5" fmla="*/ 5615978 h 6858000"/>
              <a:gd name="connsiteX6" fmla="*/ 0 w 5346700"/>
              <a:gd name="connsiteY6" fmla="*/ 53234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6700" h="6858000">
                <a:moveTo>
                  <a:pt x="0" y="0"/>
                </a:moveTo>
                <a:lnTo>
                  <a:pt x="5346700" y="0"/>
                </a:lnTo>
                <a:lnTo>
                  <a:pt x="5346700" y="6858000"/>
                </a:lnTo>
                <a:lnTo>
                  <a:pt x="0" y="6858000"/>
                </a:lnTo>
                <a:lnTo>
                  <a:pt x="0" y="5908485"/>
                </a:lnTo>
                <a:lnTo>
                  <a:pt x="292508" y="5615978"/>
                </a:lnTo>
                <a:lnTo>
                  <a:pt x="0" y="5323470"/>
                </a:lnTo>
                <a:close/>
              </a:path>
            </a:pathLst>
          </a:custGeom>
          <a:solidFill>
            <a:schemeClr val="tx2"/>
          </a:solidFill>
        </p:spPr>
        <p:txBody>
          <a:bodyPr wrap="square">
            <a:noAutofit/>
          </a:bodyPr>
          <a:lstStyle>
            <a:lvl1pPr marL="0" indent="0">
              <a:buNone/>
              <a:defRPr/>
            </a:lvl1pPr>
          </a:lstStyle>
          <a:p>
            <a:endParaRPr lang="de-AT"/>
          </a:p>
        </p:txBody>
      </p:sp>
    </p:spTree>
    <p:extLst>
      <p:ext uri="{BB962C8B-B14F-4D97-AF65-F5344CB8AC3E}">
        <p14:creationId xmlns:p14="http://schemas.microsoft.com/office/powerpoint/2010/main" val="1445353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443C47-EDFC-4974-AACD-6891ADFFB6BB}"/>
              </a:ext>
            </a:extLst>
          </p:cNvPr>
          <p:cNvSpPr/>
          <p:nvPr userDrawn="1"/>
        </p:nvSpPr>
        <p:spPr>
          <a:xfrm>
            <a:off x="5804694" y="2667195"/>
            <a:ext cx="6419850" cy="449322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Rechteck 3">
            <a:extLst>
              <a:ext uri="{FF2B5EF4-FFF2-40B4-BE49-F238E27FC236}">
                <a16:creationId xmlns:a16="http://schemas.microsoft.com/office/drawing/2014/main" id="{1C4D70E9-E645-CADD-602D-B2CA648A483F}"/>
              </a:ext>
            </a:extLst>
          </p:cNvPr>
          <p:cNvSpPr/>
          <p:nvPr userDrawn="1"/>
        </p:nvSpPr>
        <p:spPr>
          <a:xfrm>
            <a:off x="-137160" y="2667195"/>
            <a:ext cx="5941854" cy="449322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Inhaltsplatzhalter 2">
            <a:extLst>
              <a:ext uri="{FF2B5EF4-FFF2-40B4-BE49-F238E27FC236}">
                <a16:creationId xmlns:a16="http://schemas.microsoft.com/office/drawing/2014/main" id="{36AADFFE-C7DB-5165-5883-874E9EDA43AB}"/>
              </a:ext>
            </a:extLst>
          </p:cNvPr>
          <p:cNvSpPr>
            <a:spLocks noGrp="1"/>
          </p:cNvSpPr>
          <p:nvPr>
            <p:ph sz="half" idx="1"/>
          </p:nvPr>
        </p:nvSpPr>
        <p:spPr>
          <a:xfrm>
            <a:off x="649706" y="3140728"/>
            <a:ext cx="4454234" cy="3546107"/>
          </a:xfrm>
        </p:spPr>
        <p:txBody>
          <a:bodyPr anchor="t">
            <a:normAutofit/>
          </a:bodyPr>
          <a:lstStyle>
            <a:lvl1pPr marL="355600" indent="-355600">
              <a:lnSpc>
                <a:spcPct val="100000"/>
              </a:lnSpc>
              <a:spcAft>
                <a:spcPts val="1200"/>
              </a:spcAft>
              <a:buSzPct val="90000"/>
              <a:buFontTx/>
              <a:buBlip>
                <a:blip r:embed="rId2"/>
              </a:buBlip>
              <a:defRPr sz="2000"/>
            </a:lvl1pPr>
            <a:lvl2pPr>
              <a:lnSpc>
                <a:spcPct val="100000"/>
              </a:lnSpc>
              <a:spcAft>
                <a:spcPts val="1200"/>
              </a:spcAft>
              <a:defRPr sz="1800"/>
            </a:lvl2pPr>
            <a:lvl3pPr>
              <a:lnSpc>
                <a:spcPct val="100000"/>
              </a:lnSpc>
              <a:spcAft>
                <a:spcPts val="1200"/>
              </a:spcAft>
              <a:defRPr sz="1600"/>
            </a:lvl3pPr>
            <a:lvl4pPr>
              <a:lnSpc>
                <a:spcPct val="100000"/>
              </a:lnSpc>
              <a:spcAft>
                <a:spcPts val="1200"/>
              </a:spcAft>
              <a:defRPr sz="1400"/>
            </a:lvl4pPr>
            <a:lvl5pPr>
              <a:lnSpc>
                <a:spcPct val="100000"/>
              </a:lnSpc>
              <a:spcAft>
                <a:spcPts val="1200"/>
              </a:spcAft>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3" name="Inhaltsplatzhalter 2">
            <a:extLst>
              <a:ext uri="{FF2B5EF4-FFF2-40B4-BE49-F238E27FC236}">
                <a16:creationId xmlns:a16="http://schemas.microsoft.com/office/drawing/2014/main" id="{0B1514DE-054B-37F3-FD40-1EFBCADB92E8}"/>
              </a:ext>
            </a:extLst>
          </p:cNvPr>
          <p:cNvSpPr>
            <a:spLocks noGrp="1"/>
          </p:cNvSpPr>
          <p:nvPr>
            <p:ph sz="half" idx="12"/>
          </p:nvPr>
        </p:nvSpPr>
        <p:spPr>
          <a:xfrm>
            <a:off x="6279281" y="3140727"/>
            <a:ext cx="4842711" cy="3546107"/>
          </a:xfrm>
        </p:spPr>
        <p:txBody>
          <a:bodyPr anchor="t">
            <a:normAutofit/>
          </a:bodyPr>
          <a:lstStyle>
            <a:lvl1pPr marL="355600" indent="-355600">
              <a:lnSpc>
                <a:spcPct val="100000"/>
              </a:lnSpc>
              <a:spcAft>
                <a:spcPts val="1200"/>
              </a:spcAft>
              <a:buSzPct val="90000"/>
              <a:buFontTx/>
              <a:buBlip>
                <a:blip r:embed="rId2"/>
              </a:buBlip>
              <a:defRPr sz="2000"/>
            </a:lvl1pPr>
            <a:lvl2pPr>
              <a:lnSpc>
                <a:spcPct val="100000"/>
              </a:lnSpc>
              <a:spcAft>
                <a:spcPts val="1200"/>
              </a:spcAft>
              <a:defRPr sz="1800"/>
            </a:lvl2pPr>
            <a:lvl3pPr>
              <a:lnSpc>
                <a:spcPct val="100000"/>
              </a:lnSpc>
              <a:spcAft>
                <a:spcPts val="1200"/>
              </a:spcAft>
              <a:defRPr sz="1600"/>
            </a:lvl3pPr>
            <a:lvl4pPr>
              <a:lnSpc>
                <a:spcPct val="100000"/>
              </a:lnSpc>
              <a:spcAft>
                <a:spcPts val="1200"/>
              </a:spcAft>
              <a:defRPr sz="1400"/>
            </a:lvl4pPr>
            <a:lvl5pPr>
              <a:lnSpc>
                <a:spcPct val="100000"/>
              </a:lnSpc>
              <a:spcAft>
                <a:spcPts val="1200"/>
              </a:spcAft>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cxnSp>
        <p:nvCxnSpPr>
          <p:cNvPr id="10" name="Gerader Verbinder 9">
            <a:extLst>
              <a:ext uri="{FF2B5EF4-FFF2-40B4-BE49-F238E27FC236}">
                <a16:creationId xmlns:a16="http://schemas.microsoft.com/office/drawing/2014/main" id="{C2A11DCB-C6B7-F491-43B5-F6809FFA325D}"/>
              </a:ext>
            </a:extLst>
          </p:cNvPr>
          <p:cNvCxnSpPr>
            <a:cxnSpLocks/>
          </p:cNvCxnSpPr>
          <p:nvPr userDrawn="1"/>
        </p:nvCxnSpPr>
        <p:spPr>
          <a:xfrm>
            <a:off x="5393242" y="2593181"/>
            <a:ext cx="0" cy="466486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8E2868DF-507E-9675-3848-DC4B58F26781}"/>
              </a:ext>
            </a:extLst>
          </p:cNvPr>
          <p:cNvSpPr/>
          <p:nvPr userDrawn="1"/>
        </p:nvSpPr>
        <p:spPr>
          <a:xfrm>
            <a:off x="5274100" y="3054350"/>
            <a:ext cx="634465" cy="8128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5" name="Grafik 14" descr="Ein Bild, das Reihe, weiß, Grafiken, Schwarz enthält.&#10;&#10;KI-generierte Inhalte können fehlerhaft sein.">
            <a:extLst>
              <a:ext uri="{FF2B5EF4-FFF2-40B4-BE49-F238E27FC236}">
                <a16:creationId xmlns:a16="http://schemas.microsoft.com/office/drawing/2014/main" id="{DB70461F-0E14-E1C7-3765-D4023B4D23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65166" y="3226386"/>
            <a:ext cx="410626" cy="468729"/>
          </a:xfrm>
          <a:prstGeom prst="rect">
            <a:avLst/>
          </a:prstGeom>
        </p:spPr>
      </p:pic>
      <p:sp>
        <p:nvSpPr>
          <p:cNvPr id="18" name="Textplatzhalter 5">
            <a:extLst>
              <a:ext uri="{FF2B5EF4-FFF2-40B4-BE49-F238E27FC236}">
                <a16:creationId xmlns:a16="http://schemas.microsoft.com/office/drawing/2014/main" id="{E456F851-2E7A-5F18-627B-7C9E83084492}"/>
              </a:ext>
            </a:extLst>
          </p:cNvPr>
          <p:cNvSpPr>
            <a:spLocks noGrp="1"/>
          </p:cNvSpPr>
          <p:nvPr>
            <p:ph type="body" sz="quarter" idx="10" hasCustomPrompt="1"/>
          </p:nvPr>
        </p:nvSpPr>
        <p:spPr>
          <a:xfrm>
            <a:off x="763108" y="1991947"/>
            <a:ext cx="10243030" cy="461963"/>
          </a:xfrm>
        </p:spPr>
        <p:txBody>
          <a:bodyPr>
            <a:noAutofit/>
          </a:bodyPr>
          <a:lstStyle>
            <a:lvl1pPr marL="0" indent="0">
              <a:buFont typeface="Arial" panose="020B0604020202020204" pitchFamily="34" charset="0"/>
              <a:buNone/>
              <a:defRPr sz="2400">
                <a:solidFill>
                  <a:schemeClr val="accent2"/>
                </a:solidFill>
                <a:latin typeface="Open Sans SemiBold" pitchFamily="2" charset="0"/>
                <a:ea typeface="Open Sans SemiBold" pitchFamily="2" charset="0"/>
                <a:cs typeface="Open Sans SemiBold" pitchFamily="2" charset="0"/>
              </a:defRPr>
            </a:lvl1pPr>
            <a:lvl2pPr marL="457200" indent="0">
              <a:buFont typeface="Arial" panose="020B0604020202020204" pitchFamily="34" charset="0"/>
              <a:buNone/>
              <a:defRPr/>
            </a:lvl2pPr>
            <a:lvl3pPr marL="914400" indent="0">
              <a:buNone/>
              <a:defRPr/>
            </a:lvl3pPr>
            <a:lvl4pPr marL="1371600" indent="0">
              <a:buNone/>
              <a:defRPr/>
            </a:lvl4pPr>
            <a:lvl5pPr marL="1828800" indent="0">
              <a:buNone/>
              <a:defRPr/>
            </a:lvl5pPr>
          </a:lstStyle>
          <a:p>
            <a:pPr lvl="0"/>
            <a:r>
              <a:rPr lang="de-AT" dirty="0" err="1"/>
              <a:t>Subtitel</a:t>
            </a:r>
            <a:endParaRPr lang="de-AT" dirty="0"/>
          </a:p>
        </p:txBody>
      </p:sp>
      <p:sp>
        <p:nvSpPr>
          <p:cNvPr id="19" name="Titel 1">
            <a:extLst>
              <a:ext uri="{FF2B5EF4-FFF2-40B4-BE49-F238E27FC236}">
                <a16:creationId xmlns:a16="http://schemas.microsoft.com/office/drawing/2014/main" id="{48BB986B-DAC2-313F-4C00-79A2E9F24257}"/>
              </a:ext>
            </a:extLst>
          </p:cNvPr>
          <p:cNvSpPr>
            <a:spLocks noGrp="1"/>
          </p:cNvSpPr>
          <p:nvPr>
            <p:ph type="title" hasCustomPrompt="1"/>
          </p:nvPr>
        </p:nvSpPr>
        <p:spPr>
          <a:xfrm>
            <a:off x="763108" y="913491"/>
            <a:ext cx="10515600" cy="1066887"/>
          </a:xfrm>
        </p:spPr>
        <p:txBody>
          <a:bodyPr anchor="b"/>
          <a:lstStyle>
            <a:lvl1pPr>
              <a:defRPr>
                <a:solidFill>
                  <a:schemeClr val="accent2"/>
                </a:solidFill>
                <a:latin typeface="Open Sans ExtraBold" pitchFamily="2" charset="0"/>
                <a:ea typeface="Open Sans ExtraBold" pitchFamily="2" charset="0"/>
                <a:cs typeface="Open Sans ExtraBold" pitchFamily="2" charset="0"/>
              </a:defRPr>
            </a:lvl1pPr>
          </a:lstStyle>
          <a:p>
            <a:r>
              <a:rPr lang="de-DE" dirty="0"/>
              <a:t>Titel hinzufügen</a:t>
            </a:r>
            <a:endParaRPr lang="de-AT" dirty="0"/>
          </a:p>
        </p:txBody>
      </p:sp>
      <p:pic>
        <p:nvPicPr>
          <p:cNvPr id="2" name="Picture 7">
            <a:extLst>
              <a:ext uri="{FF2B5EF4-FFF2-40B4-BE49-F238E27FC236}">
                <a16:creationId xmlns:a16="http://schemas.microsoft.com/office/drawing/2014/main" id="{FB7979D8-7651-EBE7-4123-C2DC8DC0E847}"/>
              </a:ext>
            </a:extLst>
          </p:cNvPr>
          <p:cNvPicPr>
            <a:picLocks noChangeAspect="1"/>
          </p:cNvPicPr>
          <p:nvPr userDrawn="1"/>
        </p:nvPicPr>
        <p:blipFill>
          <a:blip r:embed="rId4" cstate="print">
            <a:biLevel thresh="75000"/>
            <a:extLst>
              <a:ext uri="{28A0092B-C50C-407E-A947-70E740481C1C}">
                <a14:useLocalDpi xmlns:a14="http://schemas.microsoft.com/office/drawing/2010/main"/>
              </a:ext>
            </a:extLst>
          </a:blip>
          <a:stretch>
            <a:fillRect/>
          </a:stretch>
        </p:blipFill>
        <p:spPr>
          <a:xfrm>
            <a:off x="9709985" y="278284"/>
            <a:ext cx="1357347" cy="443748"/>
          </a:xfrm>
          <a:prstGeom prst="rect">
            <a:avLst/>
          </a:prstGeom>
        </p:spPr>
      </p:pic>
      <p:pic>
        <p:nvPicPr>
          <p:cNvPr id="7" name="Grafik 6" descr="Ein Bild, das Schwarz, Dunkelheit enthält.&#10;&#10;Automatisch generierte Beschreibung">
            <a:extLst>
              <a:ext uri="{FF2B5EF4-FFF2-40B4-BE49-F238E27FC236}">
                <a16:creationId xmlns:a16="http://schemas.microsoft.com/office/drawing/2014/main" id="{1F19082F-0578-5ECE-A9D9-FC0DCF3A673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345506" y="271811"/>
            <a:ext cx="441743" cy="441743"/>
          </a:xfrm>
          <a:prstGeom prst="rect">
            <a:avLst/>
          </a:prstGeom>
        </p:spPr>
      </p:pic>
    </p:spTree>
    <p:extLst>
      <p:ext uri="{BB962C8B-B14F-4D97-AF65-F5344CB8AC3E}">
        <p14:creationId xmlns:p14="http://schemas.microsoft.com/office/powerpoint/2010/main" val="2112819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ergleich_3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443C47-EDFC-4974-AACD-6891ADFFB6BB}"/>
              </a:ext>
            </a:extLst>
          </p:cNvPr>
          <p:cNvSpPr/>
          <p:nvPr userDrawn="1"/>
        </p:nvSpPr>
        <p:spPr>
          <a:xfrm>
            <a:off x="5804694" y="2667195"/>
            <a:ext cx="6419850" cy="449322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00"/>
          </a:p>
        </p:txBody>
      </p:sp>
      <p:sp>
        <p:nvSpPr>
          <p:cNvPr id="4" name="Rechteck 3">
            <a:extLst>
              <a:ext uri="{FF2B5EF4-FFF2-40B4-BE49-F238E27FC236}">
                <a16:creationId xmlns:a16="http://schemas.microsoft.com/office/drawing/2014/main" id="{1C4D70E9-E645-CADD-602D-B2CA648A483F}"/>
              </a:ext>
            </a:extLst>
          </p:cNvPr>
          <p:cNvSpPr/>
          <p:nvPr userDrawn="1"/>
        </p:nvSpPr>
        <p:spPr>
          <a:xfrm>
            <a:off x="-137160" y="2667195"/>
            <a:ext cx="5941854" cy="449322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8E2868DF-507E-9675-3848-DC4B58F26781}"/>
              </a:ext>
            </a:extLst>
          </p:cNvPr>
          <p:cNvSpPr/>
          <p:nvPr userDrawn="1"/>
        </p:nvSpPr>
        <p:spPr>
          <a:xfrm>
            <a:off x="5274100" y="3054350"/>
            <a:ext cx="634465" cy="8128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Textplatzhalter 5">
            <a:extLst>
              <a:ext uri="{FF2B5EF4-FFF2-40B4-BE49-F238E27FC236}">
                <a16:creationId xmlns:a16="http://schemas.microsoft.com/office/drawing/2014/main" id="{E456F851-2E7A-5F18-627B-7C9E83084492}"/>
              </a:ext>
            </a:extLst>
          </p:cNvPr>
          <p:cNvSpPr>
            <a:spLocks noGrp="1"/>
          </p:cNvSpPr>
          <p:nvPr>
            <p:ph type="body" sz="quarter" idx="10" hasCustomPrompt="1"/>
          </p:nvPr>
        </p:nvSpPr>
        <p:spPr>
          <a:xfrm>
            <a:off x="763108" y="1991947"/>
            <a:ext cx="10243030" cy="461963"/>
          </a:xfrm>
        </p:spPr>
        <p:txBody>
          <a:bodyPr>
            <a:noAutofit/>
          </a:bodyPr>
          <a:lstStyle>
            <a:lvl1pPr marL="0" indent="0">
              <a:buFont typeface="Arial" panose="020B0604020202020204" pitchFamily="34" charset="0"/>
              <a:buNone/>
              <a:defRPr sz="2400">
                <a:solidFill>
                  <a:schemeClr val="accent2"/>
                </a:solidFill>
                <a:latin typeface="Open Sans SemiBold" pitchFamily="2" charset="0"/>
                <a:ea typeface="Open Sans SemiBold" pitchFamily="2" charset="0"/>
                <a:cs typeface="Open Sans SemiBold" pitchFamily="2" charset="0"/>
              </a:defRPr>
            </a:lvl1pPr>
            <a:lvl2pPr marL="457200" indent="0">
              <a:buFont typeface="Arial" panose="020B0604020202020204" pitchFamily="34" charset="0"/>
              <a:buNone/>
              <a:defRPr/>
            </a:lvl2pPr>
            <a:lvl3pPr marL="914400" indent="0">
              <a:buNone/>
              <a:defRPr/>
            </a:lvl3pPr>
            <a:lvl4pPr marL="1371600" indent="0">
              <a:buNone/>
              <a:defRPr/>
            </a:lvl4pPr>
            <a:lvl5pPr marL="1828800" indent="0">
              <a:buNone/>
              <a:defRPr/>
            </a:lvl5pPr>
          </a:lstStyle>
          <a:p>
            <a:pPr lvl="0"/>
            <a:r>
              <a:rPr lang="de-AT" dirty="0" err="1"/>
              <a:t>Subtitel</a:t>
            </a:r>
            <a:endParaRPr lang="de-AT" dirty="0"/>
          </a:p>
        </p:txBody>
      </p:sp>
      <p:sp>
        <p:nvSpPr>
          <p:cNvPr id="19" name="Titel 1">
            <a:extLst>
              <a:ext uri="{FF2B5EF4-FFF2-40B4-BE49-F238E27FC236}">
                <a16:creationId xmlns:a16="http://schemas.microsoft.com/office/drawing/2014/main" id="{48BB986B-DAC2-313F-4C00-79A2E9F24257}"/>
              </a:ext>
            </a:extLst>
          </p:cNvPr>
          <p:cNvSpPr>
            <a:spLocks noGrp="1"/>
          </p:cNvSpPr>
          <p:nvPr>
            <p:ph type="title" hasCustomPrompt="1"/>
          </p:nvPr>
        </p:nvSpPr>
        <p:spPr>
          <a:xfrm>
            <a:off x="763108" y="913491"/>
            <a:ext cx="10515600" cy="1066887"/>
          </a:xfrm>
        </p:spPr>
        <p:txBody>
          <a:bodyPr anchor="b"/>
          <a:lstStyle>
            <a:lvl1pPr>
              <a:defRPr>
                <a:solidFill>
                  <a:schemeClr val="accent2"/>
                </a:solidFill>
                <a:latin typeface="Open Sans ExtraBold" pitchFamily="2" charset="0"/>
                <a:ea typeface="Open Sans ExtraBold" pitchFamily="2" charset="0"/>
                <a:cs typeface="Open Sans ExtraBold" pitchFamily="2" charset="0"/>
              </a:defRPr>
            </a:lvl1pPr>
          </a:lstStyle>
          <a:p>
            <a:r>
              <a:rPr lang="de-DE" dirty="0"/>
              <a:t>Titel hinzufügen</a:t>
            </a:r>
            <a:endParaRPr lang="de-AT" dirty="0"/>
          </a:p>
        </p:txBody>
      </p:sp>
      <p:pic>
        <p:nvPicPr>
          <p:cNvPr id="2" name="Picture 7">
            <a:extLst>
              <a:ext uri="{FF2B5EF4-FFF2-40B4-BE49-F238E27FC236}">
                <a16:creationId xmlns:a16="http://schemas.microsoft.com/office/drawing/2014/main" id="{FB7979D8-7651-EBE7-4123-C2DC8DC0E847}"/>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9709985" y="278284"/>
            <a:ext cx="1357347" cy="443748"/>
          </a:xfrm>
          <a:prstGeom prst="rect">
            <a:avLst/>
          </a:prstGeom>
        </p:spPr>
      </p:pic>
      <p:pic>
        <p:nvPicPr>
          <p:cNvPr id="7" name="Grafik 6" descr="Ein Bild, das Schwarz, Dunkelheit enthält.&#10;&#10;Automatisch generierte Beschreibung">
            <a:extLst>
              <a:ext uri="{FF2B5EF4-FFF2-40B4-BE49-F238E27FC236}">
                <a16:creationId xmlns:a16="http://schemas.microsoft.com/office/drawing/2014/main" id="{1F19082F-0578-5ECE-A9D9-FC0DCF3A673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45506" y="271811"/>
            <a:ext cx="441743" cy="441743"/>
          </a:xfrm>
          <a:prstGeom prst="rect">
            <a:avLst/>
          </a:prstGeom>
        </p:spPr>
      </p:pic>
      <p:sp>
        <p:nvSpPr>
          <p:cNvPr id="43" name="Inhaltsplatzhalter 2">
            <a:extLst>
              <a:ext uri="{FF2B5EF4-FFF2-40B4-BE49-F238E27FC236}">
                <a16:creationId xmlns:a16="http://schemas.microsoft.com/office/drawing/2014/main" id="{3106E6CC-9224-2F91-4E41-AEF4B1DF3839}"/>
              </a:ext>
            </a:extLst>
          </p:cNvPr>
          <p:cNvSpPr>
            <a:spLocks noGrp="1"/>
          </p:cNvSpPr>
          <p:nvPr>
            <p:ph sz="half" idx="13"/>
          </p:nvPr>
        </p:nvSpPr>
        <p:spPr>
          <a:xfrm>
            <a:off x="649705" y="3216928"/>
            <a:ext cx="3197503" cy="3546107"/>
          </a:xfrm>
        </p:spPr>
        <p:txBody>
          <a:bodyPr anchor="t">
            <a:normAutofit/>
          </a:bodyPr>
          <a:lstStyle>
            <a:lvl1pPr marL="355600" indent="-355600">
              <a:lnSpc>
                <a:spcPct val="100000"/>
              </a:lnSpc>
              <a:spcAft>
                <a:spcPts val="1200"/>
              </a:spcAft>
              <a:buSzPct val="90000"/>
              <a:buFontTx/>
              <a:buBlip>
                <a:blip r:embed="rId4"/>
              </a:buBlip>
              <a:defRPr sz="1800"/>
            </a:lvl1pPr>
            <a:lvl2pPr>
              <a:lnSpc>
                <a:spcPct val="100000"/>
              </a:lnSpc>
              <a:spcAft>
                <a:spcPts val="1200"/>
              </a:spcAft>
              <a:defRPr sz="1600"/>
            </a:lvl2pPr>
            <a:lvl3pPr>
              <a:lnSpc>
                <a:spcPct val="100000"/>
              </a:lnSpc>
              <a:spcAft>
                <a:spcPts val="1200"/>
              </a:spcAft>
              <a:defRPr sz="1400"/>
            </a:lvl3pPr>
            <a:lvl4pPr>
              <a:lnSpc>
                <a:spcPct val="100000"/>
              </a:lnSpc>
              <a:spcAft>
                <a:spcPts val="1200"/>
              </a:spcAft>
              <a:defRPr sz="1200"/>
            </a:lvl4pPr>
            <a:lvl5pPr>
              <a:lnSpc>
                <a:spcPct val="100000"/>
              </a:lnSpc>
              <a:spcAft>
                <a:spcPts val="1200"/>
              </a:spcAft>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4" name="Inhaltsplatzhalter 2">
            <a:extLst>
              <a:ext uri="{FF2B5EF4-FFF2-40B4-BE49-F238E27FC236}">
                <a16:creationId xmlns:a16="http://schemas.microsoft.com/office/drawing/2014/main" id="{2D81094D-57B4-BDFD-A79D-AB79C7867126}"/>
              </a:ext>
            </a:extLst>
          </p:cNvPr>
          <p:cNvSpPr>
            <a:spLocks noGrp="1"/>
          </p:cNvSpPr>
          <p:nvPr>
            <p:ph sz="half" idx="14"/>
          </p:nvPr>
        </p:nvSpPr>
        <p:spPr>
          <a:xfrm>
            <a:off x="4634073" y="3216928"/>
            <a:ext cx="3197503" cy="3546107"/>
          </a:xfrm>
        </p:spPr>
        <p:txBody>
          <a:bodyPr anchor="t">
            <a:normAutofit/>
          </a:bodyPr>
          <a:lstStyle>
            <a:lvl1pPr marL="355600" indent="-355600">
              <a:lnSpc>
                <a:spcPct val="100000"/>
              </a:lnSpc>
              <a:spcAft>
                <a:spcPts val="1200"/>
              </a:spcAft>
              <a:buSzPct val="90000"/>
              <a:buFontTx/>
              <a:buBlip>
                <a:blip r:embed="rId4"/>
              </a:buBlip>
              <a:defRPr sz="1800"/>
            </a:lvl1pPr>
            <a:lvl2pPr>
              <a:lnSpc>
                <a:spcPct val="100000"/>
              </a:lnSpc>
              <a:spcAft>
                <a:spcPts val="1200"/>
              </a:spcAft>
              <a:defRPr sz="1600"/>
            </a:lvl2pPr>
            <a:lvl3pPr>
              <a:lnSpc>
                <a:spcPct val="100000"/>
              </a:lnSpc>
              <a:spcAft>
                <a:spcPts val="1200"/>
              </a:spcAft>
              <a:defRPr sz="1400"/>
            </a:lvl3pPr>
            <a:lvl4pPr>
              <a:lnSpc>
                <a:spcPct val="100000"/>
              </a:lnSpc>
              <a:spcAft>
                <a:spcPts val="1200"/>
              </a:spcAft>
              <a:defRPr sz="1200"/>
            </a:lvl4pPr>
            <a:lvl5pPr>
              <a:lnSpc>
                <a:spcPct val="100000"/>
              </a:lnSpc>
              <a:spcAft>
                <a:spcPts val="1200"/>
              </a:spcAft>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7" name="Rechteck 46">
            <a:extLst>
              <a:ext uri="{FF2B5EF4-FFF2-40B4-BE49-F238E27FC236}">
                <a16:creationId xmlns:a16="http://schemas.microsoft.com/office/drawing/2014/main" id="{1FB88213-ACBE-0318-557B-CC239198DA6F}"/>
              </a:ext>
            </a:extLst>
          </p:cNvPr>
          <p:cNvSpPr/>
          <p:nvPr userDrawn="1"/>
        </p:nvSpPr>
        <p:spPr>
          <a:xfrm>
            <a:off x="3979984" y="3128364"/>
            <a:ext cx="634465" cy="8128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3" name="Gruppieren 2">
            <a:extLst>
              <a:ext uri="{FF2B5EF4-FFF2-40B4-BE49-F238E27FC236}">
                <a16:creationId xmlns:a16="http://schemas.microsoft.com/office/drawing/2014/main" id="{9850FA1E-3435-E7D2-9BAB-A776BEEA687A}"/>
              </a:ext>
            </a:extLst>
          </p:cNvPr>
          <p:cNvGrpSpPr/>
          <p:nvPr userDrawn="1"/>
        </p:nvGrpSpPr>
        <p:grpSpPr>
          <a:xfrm>
            <a:off x="4071050" y="2645182"/>
            <a:ext cx="410626" cy="4664869"/>
            <a:chOff x="4071050" y="2645182"/>
            <a:chExt cx="410626" cy="4664869"/>
          </a:xfrm>
        </p:grpSpPr>
        <p:cxnSp>
          <p:nvCxnSpPr>
            <p:cNvPr id="46" name="Gerader Verbinder 45">
              <a:extLst>
                <a:ext uri="{FF2B5EF4-FFF2-40B4-BE49-F238E27FC236}">
                  <a16:creationId xmlns:a16="http://schemas.microsoft.com/office/drawing/2014/main" id="{22CB2FA1-2C32-F52C-E822-68114120BAA7}"/>
                </a:ext>
              </a:extLst>
            </p:cNvPr>
            <p:cNvCxnSpPr>
              <a:cxnSpLocks/>
            </p:cNvCxnSpPr>
            <p:nvPr userDrawn="1"/>
          </p:nvCxnSpPr>
          <p:spPr>
            <a:xfrm>
              <a:off x="4099126" y="2645182"/>
              <a:ext cx="0" cy="466486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48" name="Grafik 47" descr="Ein Bild, das Reihe, weiß, Grafiken, Schwarz enthält.&#10;&#10;KI-generierte Inhalte können fehlerhaft sein.">
              <a:extLst>
                <a:ext uri="{FF2B5EF4-FFF2-40B4-BE49-F238E27FC236}">
                  <a16:creationId xmlns:a16="http://schemas.microsoft.com/office/drawing/2014/main" id="{87BD3885-B905-54E3-560F-4273D4E9CAA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071050" y="3278387"/>
              <a:ext cx="410626" cy="468729"/>
            </a:xfrm>
            <a:prstGeom prst="rect">
              <a:avLst/>
            </a:prstGeom>
          </p:spPr>
        </p:pic>
      </p:grpSp>
      <p:sp>
        <p:nvSpPr>
          <p:cNvPr id="49" name="Inhaltsplatzhalter 2">
            <a:extLst>
              <a:ext uri="{FF2B5EF4-FFF2-40B4-BE49-F238E27FC236}">
                <a16:creationId xmlns:a16="http://schemas.microsoft.com/office/drawing/2014/main" id="{B6D7982A-8343-A821-E78B-CB33C9B43419}"/>
              </a:ext>
            </a:extLst>
          </p:cNvPr>
          <p:cNvSpPr>
            <a:spLocks noGrp="1"/>
          </p:cNvSpPr>
          <p:nvPr userDrawn="1">
            <p:ph sz="half" idx="15"/>
          </p:nvPr>
        </p:nvSpPr>
        <p:spPr>
          <a:xfrm>
            <a:off x="8661900" y="3204564"/>
            <a:ext cx="3197503" cy="3546107"/>
          </a:xfrm>
        </p:spPr>
        <p:txBody>
          <a:bodyPr anchor="t">
            <a:normAutofit/>
          </a:bodyPr>
          <a:lstStyle>
            <a:lvl1pPr marL="355600" indent="-355600">
              <a:lnSpc>
                <a:spcPct val="100000"/>
              </a:lnSpc>
              <a:spcAft>
                <a:spcPts val="1200"/>
              </a:spcAft>
              <a:buSzPct val="90000"/>
              <a:buFontTx/>
              <a:buBlip>
                <a:blip r:embed="rId4"/>
              </a:buBlip>
              <a:defRPr sz="1800"/>
            </a:lvl1pPr>
            <a:lvl2pPr>
              <a:lnSpc>
                <a:spcPct val="100000"/>
              </a:lnSpc>
              <a:spcAft>
                <a:spcPts val="1200"/>
              </a:spcAft>
              <a:defRPr sz="1600"/>
            </a:lvl2pPr>
            <a:lvl3pPr>
              <a:lnSpc>
                <a:spcPct val="100000"/>
              </a:lnSpc>
              <a:spcAft>
                <a:spcPts val="1200"/>
              </a:spcAft>
              <a:defRPr sz="1400"/>
            </a:lvl3pPr>
            <a:lvl4pPr>
              <a:lnSpc>
                <a:spcPct val="100000"/>
              </a:lnSpc>
              <a:spcAft>
                <a:spcPts val="1200"/>
              </a:spcAft>
              <a:defRPr sz="1200"/>
            </a:lvl4pPr>
            <a:lvl5pPr>
              <a:lnSpc>
                <a:spcPct val="100000"/>
              </a:lnSpc>
              <a:spcAft>
                <a:spcPts val="1200"/>
              </a:spcAft>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grpSp>
        <p:nvGrpSpPr>
          <p:cNvPr id="5" name="Gruppieren 4">
            <a:extLst>
              <a:ext uri="{FF2B5EF4-FFF2-40B4-BE49-F238E27FC236}">
                <a16:creationId xmlns:a16="http://schemas.microsoft.com/office/drawing/2014/main" id="{38E3A2B0-9F90-CEA9-21AD-E460A87ED487}"/>
              </a:ext>
            </a:extLst>
          </p:cNvPr>
          <p:cNvGrpSpPr/>
          <p:nvPr userDrawn="1"/>
        </p:nvGrpSpPr>
        <p:grpSpPr>
          <a:xfrm>
            <a:off x="8007811" y="2645182"/>
            <a:ext cx="634465" cy="4664869"/>
            <a:chOff x="8007811" y="2645182"/>
            <a:chExt cx="634465" cy="4664869"/>
          </a:xfrm>
        </p:grpSpPr>
        <p:cxnSp>
          <p:nvCxnSpPr>
            <p:cNvPr id="51" name="Gerader Verbinder 50">
              <a:extLst>
                <a:ext uri="{FF2B5EF4-FFF2-40B4-BE49-F238E27FC236}">
                  <a16:creationId xmlns:a16="http://schemas.microsoft.com/office/drawing/2014/main" id="{3CFFABC0-700D-24AD-4A30-8813369F771B}"/>
                </a:ext>
              </a:extLst>
            </p:cNvPr>
            <p:cNvCxnSpPr>
              <a:cxnSpLocks/>
            </p:cNvCxnSpPr>
            <p:nvPr userDrawn="1"/>
          </p:nvCxnSpPr>
          <p:spPr>
            <a:xfrm>
              <a:off x="8126953" y="2645182"/>
              <a:ext cx="0" cy="466486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Rechteck 51">
              <a:extLst>
                <a:ext uri="{FF2B5EF4-FFF2-40B4-BE49-F238E27FC236}">
                  <a16:creationId xmlns:a16="http://schemas.microsoft.com/office/drawing/2014/main" id="{A4FBE84F-B2BE-4269-9E85-6C2619246001}"/>
                </a:ext>
              </a:extLst>
            </p:cNvPr>
            <p:cNvSpPr/>
            <p:nvPr userDrawn="1"/>
          </p:nvSpPr>
          <p:spPr>
            <a:xfrm>
              <a:off x="8007811" y="3106351"/>
              <a:ext cx="634465" cy="8128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53" name="Grafik 52" descr="Ein Bild, das Reihe, weiß, Grafiken, Schwarz enthält.&#10;&#10;KI-generierte Inhalte können fehlerhaft sein.">
              <a:extLst>
                <a:ext uri="{FF2B5EF4-FFF2-40B4-BE49-F238E27FC236}">
                  <a16:creationId xmlns:a16="http://schemas.microsoft.com/office/drawing/2014/main" id="{03E9CB20-7E22-9CAD-525B-D09554BA20B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098877" y="3278387"/>
              <a:ext cx="410626" cy="468729"/>
            </a:xfrm>
            <a:prstGeom prst="rect">
              <a:avLst/>
            </a:prstGeom>
          </p:spPr>
        </p:pic>
      </p:grpSp>
    </p:spTree>
    <p:extLst>
      <p:ext uri="{BB962C8B-B14F-4D97-AF65-F5344CB8AC3E}">
        <p14:creationId xmlns:p14="http://schemas.microsoft.com/office/powerpoint/2010/main" val="3276280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y in touch">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9FEA0-366F-F5AA-A47A-E08209037BDA}"/>
              </a:ext>
            </a:extLst>
          </p:cNvPr>
          <p:cNvSpPr/>
          <p:nvPr userDrawn="1"/>
        </p:nvSpPr>
        <p:spPr>
          <a:xfrm>
            <a:off x="535093" y="509479"/>
            <a:ext cx="11073666" cy="5928360"/>
          </a:xfrm>
          <a:prstGeom prst="rect">
            <a:avLst/>
          </a:prstGeom>
          <a:noFill/>
          <a:ln w="38100">
            <a:solidFill>
              <a:schemeClr val="tx2">
                <a:alpha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B8DF8EA7-235E-937F-3457-282219D1C023}"/>
              </a:ext>
            </a:extLst>
          </p:cNvPr>
          <p:cNvSpPr/>
          <p:nvPr userDrawn="1"/>
        </p:nvSpPr>
        <p:spPr>
          <a:xfrm rot="2700000">
            <a:off x="235641" y="1362913"/>
            <a:ext cx="580536" cy="580536"/>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 name="Grafik 9" descr="Ein Bild, das Screenshot, Reihe, Grafiken, Farbigkeit enthält.&#10;&#10;Automatisch generierte Beschreibung">
            <a:extLst>
              <a:ext uri="{FF2B5EF4-FFF2-40B4-BE49-F238E27FC236}">
                <a16:creationId xmlns:a16="http://schemas.microsoft.com/office/drawing/2014/main" id="{CED7264B-CEA0-99F4-5DFE-25EDF63EA5A3}"/>
              </a:ext>
            </a:extLst>
          </p:cNvPr>
          <p:cNvPicPr>
            <a:picLocks noChangeAspect="1"/>
          </p:cNvPicPr>
          <p:nvPr userDrawn="1"/>
        </p:nvPicPr>
        <p:blipFill>
          <a:blip r:embed="rId2" cstate="print">
            <a:alphaModFix amt="40000"/>
            <a:extLst>
              <a:ext uri="{28A0092B-C50C-407E-A947-70E740481C1C}">
                <a14:useLocalDpi xmlns:a14="http://schemas.microsoft.com/office/drawing/2010/main"/>
              </a:ext>
            </a:extLst>
          </a:blip>
          <a:stretch>
            <a:fillRect/>
          </a:stretch>
        </p:blipFill>
        <p:spPr>
          <a:xfrm>
            <a:off x="0" y="1242680"/>
            <a:ext cx="647700" cy="737699"/>
          </a:xfrm>
          <a:prstGeom prst="rect">
            <a:avLst/>
          </a:prstGeom>
        </p:spPr>
      </p:pic>
      <p:sp>
        <p:nvSpPr>
          <p:cNvPr id="11" name="Titel 1">
            <a:extLst>
              <a:ext uri="{FF2B5EF4-FFF2-40B4-BE49-F238E27FC236}">
                <a16:creationId xmlns:a16="http://schemas.microsoft.com/office/drawing/2014/main" id="{652DF446-F2B5-083F-BD06-1D391DA69109}"/>
              </a:ext>
            </a:extLst>
          </p:cNvPr>
          <p:cNvSpPr>
            <a:spLocks noGrp="1"/>
          </p:cNvSpPr>
          <p:nvPr>
            <p:ph type="title" hasCustomPrompt="1"/>
          </p:nvPr>
        </p:nvSpPr>
        <p:spPr>
          <a:xfrm>
            <a:off x="763108" y="913491"/>
            <a:ext cx="10515600" cy="1066887"/>
          </a:xfrm>
        </p:spPr>
        <p:txBody>
          <a:bodyPr anchor="b"/>
          <a:lstStyle>
            <a:lvl1pPr>
              <a:defRPr>
                <a:solidFill>
                  <a:schemeClr val="accent2"/>
                </a:solidFill>
                <a:latin typeface="Open Sans ExtraBold" pitchFamily="2" charset="0"/>
                <a:ea typeface="Open Sans ExtraBold" pitchFamily="2" charset="0"/>
                <a:cs typeface="Open Sans ExtraBold" pitchFamily="2" charset="0"/>
              </a:defRPr>
            </a:lvl1pPr>
          </a:lstStyle>
          <a:p>
            <a:r>
              <a:rPr lang="de-DE" dirty="0" err="1"/>
              <a:t>Let‘s</a:t>
            </a:r>
            <a:r>
              <a:rPr lang="de-DE" dirty="0"/>
              <a:t> </a:t>
            </a:r>
            <a:r>
              <a:rPr lang="de-DE" dirty="0" err="1"/>
              <a:t>stay</a:t>
            </a:r>
            <a:r>
              <a:rPr lang="de-DE" dirty="0"/>
              <a:t> in </a:t>
            </a:r>
            <a:r>
              <a:rPr lang="de-DE" dirty="0" err="1"/>
              <a:t>touch</a:t>
            </a:r>
            <a:r>
              <a:rPr lang="de-DE" dirty="0"/>
              <a:t>!</a:t>
            </a:r>
            <a:endParaRPr lang="de-AT" dirty="0"/>
          </a:p>
        </p:txBody>
      </p:sp>
      <p:pic>
        <p:nvPicPr>
          <p:cNvPr id="15" name="Grafik 14" descr="Ein Bild, das Grafiken, Kreis, Symbol, Design enthält.&#10;&#10;Automatisch generierte Beschreibung">
            <a:hlinkClick r:id="rId3"/>
            <a:extLst>
              <a:ext uri="{FF2B5EF4-FFF2-40B4-BE49-F238E27FC236}">
                <a16:creationId xmlns:a16="http://schemas.microsoft.com/office/drawing/2014/main" id="{5D4BB6E6-DFAD-60F7-2A89-E76A33D8330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776082" y="4007809"/>
            <a:ext cx="715658" cy="718824"/>
          </a:xfrm>
          <a:prstGeom prst="flowChartConnector">
            <a:avLst/>
          </a:prstGeom>
          <a:solidFill>
            <a:schemeClr val="bg1"/>
          </a:solidFill>
        </p:spPr>
      </p:pic>
      <p:pic>
        <p:nvPicPr>
          <p:cNvPr id="16" name="Grafik 15" descr="Ein Bild, das Symbol, Logo, Grafiken, Schrift enthält.&#10;&#10;Automatisch generierte Beschreibung">
            <a:hlinkClick r:id="rId5"/>
            <a:extLst>
              <a:ext uri="{FF2B5EF4-FFF2-40B4-BE49-F238E27FC236}">
                <a16:creationId xmlns:a16="http://schemas.microsoft.com/office/drawing/2014/main" id="{5182711E-2226-991F-C3F7-E5B8E3D1D7B6}"/>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4871491" y="4031628"/>
            <a:ext cx="673557" cy="671185"/>
          </a:xfrm>
          <a:prstGeom prst="flowChartConnector">
            <a:avLst/>
          </a:prstGeom>
        </p:spPr>
      </p:pic>
      <p:pic>
        <p:nvPicPr>
          <p:cNvPr id="17" name="Grafik 16" descr="Ein Bild, das Symbol, Schrift, Grafiken, Logo enthält.&#10;&#10;Automatisch generierte Beschreibung">
            <a:hlinkClick r:id="rId7"/>
            <a:extLst>
              <a:ext uri="{FF2B5EF4-FFF2-40B4-BE49-F238E27FC236}">
                <a16:creationId xmlns:a16="http://schemas.microsoft.com/office/drawing/2014/main" id="{2D3B34B9-7CFF-A421-E7E6-753E2AB388BA}"/>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924799" y="4129343"/>
            <a:ext cx="592019" cy="597290"/>
          </a:xfrm>
          <a:prstGeom prst="flowChartConnector">
            <a:avLst/>
          </a:prstGeom>
        </p:spPr>
      </p:pic>
      <p:sp>
        <p:nvSpPr>
          <p:cNvPr id="18" name="Textfeld 17">
            <a:extLst>
              <a:ext uri="{FF2B5EF4-FFF2-40B4-BE49-F238E27FC236}">
                <a16:creationId xmlns:a16="http://schemas.microsoft.com/office/drawing/2014/main" id="{8AF09B33-74D4-6423-8752-B013C16A5E49}"/>
              </a:ext>
            </a:extLst>
          </p:cNvPr>
          <p:cNvSpPr txBox="1"/>
          <p:nvPr userDrawn="1"/>
        </p:nvSpPr>
        <p:spPr>
          <a:xfrm>
            <a:off x="1082040" y="2251612"/>
            <a:ext cx="10263466" cy="879087"/>
          </a:xfrm>
          <a:prstGeom prst="rect">
            <a:avLst/>
          </a:prstGeom>
          <a:noFill/>
        </p:spPr>
        <p:txBody>
          <a:bodyPr wrap="square" rtlCol="0">
            <a:spAutoFit/>
          </a:bodyPr>
          <a:lstStyle/>
          <a:p>
            <a:pPr>
              <a:lnSpc>
                <a:spcPct val="150000"/>
              </a:lnSpc>
            </a:pPr>
            <a:r>
              <a:rPr lang="de-DE" u="none" dirty="0">
                <a:solidFill>
                  <a:sysClr val="windowText" lastClr="000000"/>
                </a:solidFill>
                <a:latin typeface="Open Sans SemiBold" pitchFamily="2" charset="0"/>
                <a:ea typeface="Open Sans SemiBold" pitchFamily="2" charset="0"/>
                <a:cs typeface="Open Sans SemiBold" pitchFamily="2" charset="0"/>
              </a:rPr>
              <a:t>welcome@startup-salzburg.at</a:t>
            </a:r>
          </a:p>
          <a:p>
            <a:pPr>
              <a:lnSpc>
                <a:spcPct val="150000"/>
              </a:lnSpc>
            </a:pPr>
            <a:r>
              <a:rPr lang="de-DE" u="none" dirty="0">
                <a:solidFill>
                  <a:sysClr val="windowText" lastClr="000000"/>
                </a:solidFill>
                <a:latin typeface="Open Sans SemiBold" pitchFamily="2" charset="0"/>
                <a:ea typeface="Open Sans SemiBold" pitchFamily="2" charset="0"/>
                <a:cs typeface="Open Sans SemiBold" pitchFamily="2" charset="0"/>
              </a:rPr>
              <a:t>www.startup-salzburg.at </a:t>
            </a:r>
            <a:endParaRPr lang="de-AT" u="none" dirty="0">
              <a:solidFill>
                <a:sysClr val="windowText" lastClr="000000"/>
              </a:solidFill>
              <a:latin typeface="Open Sans SemiBold" pitchFamily="2" charset="0"/>
              <a:ea typeface="Open Sans SemiBold" pitchFamily="2" charset="0"/>
              <a:cs typeface="Open Sans SemiBold" pitchFamily="2" charset="0"/>
            </a:endParaRPr>
          </a:p>
        </p:txBody>
      </p:sp>
      <p:sp>
        <p:nvSpPr>
          <p:cNvPr id="20" name="Textfeld 19">
            <a:extLst>
              <a:ext uri="{FF2B5EF4-FFF2-40B4-BE49-F238E27FC236}">
                <a16:creationId xmlns:a16="http://schemas.microsoft.com/office/drawing/2014/main" id="{A5E87CB9-B726-0D22-8DA2-148535C08A74}"/>
              </a:ext>
            </a:extLst>
          </p:cNvPr>
          <p:cNvSpPr txBox="1"/>
          <p:nvPr userDrawn="1"/>
        </p:nvSpPr>
        <p:spPr>
          <a:xfrm>
            <a:off x="1066800" y="4773212"/>
            <a:ext cx="2134222" cy="369332"/>
          </a:xfrm>
          <a:prstGeom prst="rect">
            <a:avLst/>
          </a:prstGeom>
          <a:noFill/>
        </p:spPr>
        <p:txBody>
          <a:bodyPr wrap="square" rtlCol="0">
            <a:spAutoFit/>
          </a:bodyPr>
          <a:lstStyle/>
          <a:p>
            <a:pPr algn="ctr">
              <a:lnSpc>
                <a:spcPct val="100000"/>
              </a:lnSpc>
              <a:spcAft>
                <a:spcPts val="3600"/>
              </a:spcAft>
            </a:pPr>
            <a:r>
              <a:rPr lang="de-DE" u="none" dirty="0">
                <a:solidFill>
                  <a:sysClr val="windowText" lastClr="000000"/>
                </a:solidFill>
                <a:latin typeface="Open Sans" pitchFamily="2" charset="0"/>
                <a:ea typeface="Open Sans" pitchFamily="2" charset="0"/>
                <a:cs typeface="Open Sans" pitchFamily="2" charset="0"/>
              </a:rPr>
              <a:t>@startupsalzburg</a:t>
            </a:r>
          </a:p>
        </p:txBody>
      </p:sp>
      <p:sp>
        <p:nvSpPr>
          <p:cNvPr id="21" name="Textfeld 20">
            <a:extLst>
              <a:ext uri="{FF2B5EF4-FFF2-40B4-BE49-F238E27FC236}">
                <a16:creationId xmlns:a16="http://schemas.microsoft.com/office/drawing/2014/main" id="{4514187B-B42E-2B92-A717-177183C41D2F}"/>
              </a:ext>
            </a:extLst>
          </p:cNvPr>
          <p:cNvSpPr txBox="1"/>
          <p:nvPr userDrawn="1"/>
        </p:nvSpPr>
        <p:spPr>
          <a:xfrm>
            <a:off x="4141158" y="4773212"/>
            <a:ext cx="2134222" cy="369332"/>
          </a:xfrm>
          <a:prstGeom prst="rect">
            <a:avLst/>
          </a:prstGeom>
          <a:noFill/>
        </p:spPr>
        <p:txBody>
          <a:bodyPr wrap="square" rtlCol="0">
            <a:spAutoFit/>
          </a:bodyPr>
          <a:lstStyle/>
          <a:p>
            <a:pPr algn="ctr">
              <a:lnSpc>
                <a:spcPct val="100000"/>
              </a:lnSpc>
              <a:spcAft>
                <a:spcPts val="3600"/>
              </a:spcAft>
            </a:pPr>
            <a:r>
              <a:rPr lang="de-DE" u="none" dirty="0" err="1">
                <a:solidFill>
                  <a:sysClr val="windowText" lastClr="000000"/>
                </a:solidFill>
                <a:latin typeface="Open Sans" pitchFamily="2" charset="0"/>
                <a:ea typeface="Open Sans" pitchFamily="2" charset="0"/>
                <a:cs typeface="Open Sans" pitchFamily="2" charset="0"/>
              </a:rPr>
              <a:t>startupsalzburg</a:t>
            </a:r>
            <a:endParaRPr lang="de-DE" u="none" dirty="0">
              <a:solidFill>
                <a:sysClr val="windowText" lastClr="000000"/>
              </a:solidFill>
              <a:latin typeface="Open Sans" pitchFamily="2" charset="0"/>
              <a:ea typeface="Open Sans" pitchFamily="2" charset="0"/>
              <a:cs typeface="Open Sans" pitchFamily="2" charset="0"/>
            </a:endParaRPr>
          </a:p>
        </p:txBody>
      </p:sp>
      <p:sp>
        <p:nvSpPr>
          <p:cNvPr id="22" name="Textfeld 21">
            <a:extLst>
              <a:ext uri="{FF2B5EF4-FFF2-40B4-BE49-F238E27FC236}">
                <a16:creationId xmlns:a16="http://schemas.microsoft.com/office/drawing/2014/main" id="{6720ABE9-A240-20CA-258B-3E22E6DF2851}"/>
              </a:ext>
            </a:extLst>
          </p:cNvPr>
          <p:cNvSpPr txBox="1"/>
          <p:nvPr userDrawn="1"/>
        </p:nvSpPr>
        <p:spPr>
          <a:xfrm>
            <a:off x="7153697" y="4773212"/>
            <a:ext cx="2134222" cy="369332"/>
          </a:xfrm>
          <a:prstGeom prst="rect">
            <a:avLst/>
          </a:prstGeom>
          <a:noFill/>
        </p:spPr>
        <p:txBody>
          <a:bodyPr wrap="square" rtlCol="0">
            <a:spAutoFit/>
          </a:bodyPr>
          <a:lstStyle/>
          <a:p>
            <a:pPr algn="ctr">
              <a:lnSpc>
                <a:spcPct val="100000"/>
              </a:lnSpc>
              <a:spcAft>
                <a:spcPts val="3600"/>
              </a:spcAft>
            </a:pPr>
            <a:r>
              <a:rPr lang="de-DE" u="none" dirty="0" err="1">
                <a:solidFill>
                  <a:sysClr val="windowText" lastClr="000000"/>
                </a:solidFill>
                <a:latin typeface="Open Sans" pitchFamily="2" charset="0"/>
                <a:ea typeface="Open Sans" pitchFamily="2" charset="0"/>
                <a:cs typeface="Open Sans" pitchFamily="2" charset="0"/>
              </a:rPr>
              <a:t>startup</a:t>
            </a:r>
            <a:r>
              <a:rPr lang="de-DE" u="none" dirty="0">
                <a:solidFill>
                  <a:sysClr val="windowText" lastClr="000000"/>
                </a:solidFill>
                <a:latin typeface="Open Sans" pitchFamily="2" charset="0"/>
                <a:ea typeface="Open Sans" pitchFamily="2" charset="0"/>
                <a:cs typeface="Open Sans" pitchFamily="2" charset="0"/>
              </a:rPr>
              <a:t>-salzburg</a:t>
            </a:r>
          </a:p>
        </p:txBody>
      </p:sp>
      <p:sp>
        <p:nvSpPr>
          <p:cNvPr id="4" name="Rechteck 3">
            <a:extLst>
              <a:ext uri="{FF2B5EF4-FFF2-40B4-BE49-F238E27FC236}">
                <a16:creationId xmlns:a16="http://schemas.microsoft.com/office/drawing/2014/main" id="{2403F8AE-E519-44B9-BCD4-092D6309ACE9}"/>
              </a:ext>
            </a:extLst>
          </p:cNvPr>
          <p:cNvSpPr/>
          <p:nvPr userDrawn="1"/>
        </p:nvSpPr>
        <p:spPr>
          <a:xfrm>
            <a:off x="11219606" y="235708"/>
            <a:ext cx="580536" cy="580536"/>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5" name="Grafik 4" descr="Ein Bild, das Schwarz, Dunkelheit enthält.&#10;&#10;Automatisch generierte Beschreibung">
            <a:extLst>
              <a:ext uri="{FF2B5EF4-FFF2-40B4-BE49-F238E27FC236}">
                <a16:creationId xmlns:a16="http://schemas.microsoft.com/office/drawing/2014/main" id="{53322CC1-EE91-D8C7-444B-54D940A9D35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1345506" y="271811"/>
            <a:ext cx="441743" cy="441743"/>
          </a:xfrm>
          <a:prstGeom prst="rect">
            <a:avLst/>
          </a:prstGeom>
        </p:spPr>
      </p:pic>
    </p:spTree>
    <p:extLst>
      <p:ext uri="{BB962C8B-B14F-4D97-AF65-F5344CB8AC3E}">
        <p14:creationId xmlns:p14="http://schemas.microsoft.com/office/powerpoint/2010/main" val="3956367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Bildplatzhalter 3">
            <a:extLst>
              <a:ext uri="{FF2B5EF4-FFF2-40B4-BE49-F238E27FC236}">
                <a16:creationId xmlns:a16="http://schemas.microsoft.com/office/drawing/2014/main" id="{04FA9A70-2DF6-397E-342E-64F219C19FFC}"/>
              </a:ext>
            </a:extLst>
          </p:cNvPr>
          <p:cNvSpPr>
            <a:spLocks noGrp="1"/>
          </p:cNvSpPr>
          <p:nvPr>
            <p:ph type="pic" sz="quarter" idx="10" hasCustomPrompt="1"/>
          </p:nvPr>
        </p:nvSpPr>
        <p:spPr>
          <a:xfrm>
            <a:off x="7199724" y="901969"/>
            <a:ext cx="4174676" cy="5354692"/>
          </a:xfrm>
          <a:custGeom>
            <a:avLst/>
            <a:gdLst>
              <a:gd name="connsiteX0" fmla="*/ 0 w 5346700"/>
              <a:gd name="connsiteY0" fmla="*/ 0 h 6858000"/>
              <a:gd name="connsiteX1" fmla="*/ 5346700 w 5346700"/>
              <a:gd name="connsiteY1" fmla="*/ 0 h 6858000"/>
              <a:gd name="connsiteX2" fmla="*/ 5346700 w 5346700"/>
              <a:gd name="connsiteY2" fmla="*/ 6858000 h 6858000"/>
              <a:gd name="connsiteX3" fmla="*/ 0 w 5346700"/>
              <a:gd name="connsiteY3" fmla="*/ 6858000 h 6858000"/>
              <a:gd name="connsiteX4" fmla="*/ 0 w 5346700"/>
              <a:gd name="connsiteY4" fmla="*/ 5908485 h 6858000"/>
              <a:gd name="connsiteX5" fmla="*/ 292508 w 5346700"/>
              <a:gd name="connsiteY5" fmla="*/ 5615978 h 6858000"/>
              <a:gd name="connsiteX6" fmla="*/ 0 w 5346700"/>
              <a:gd name="connsiteY6" fmla="*/ 53234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6700" h="6858000">
                <a:moveTo>
                  <a:pt x="0" y="0"/>
                </a:moveTo>
                <a:lnTo>
                  <a:pt x="5346700" y="0"/>
                </a:lnTo>
                <a:lnTo>
                  <a:pt x="5346700" y="6858000"/>
                </a:lnTo>
                <a:lnTo>
                  <a:pt x="0" y="6858000"/>
                </a:lnTo>
                <a:lnTo>
                  <a:pt x="0" y="5908485"/>
                </a:lnTo>
                <a:lnTo>
                  <a:pt x="292508" y="5615978"/>
                </a:lnTo>
                <a:lnTo>
                  <a:pt x="0" y="5323470"/>
                </a:lnTo>
                <a:close/>
              </a:path>
            </a:pathLst>
          </a:custGeom>
          <a:solidFill>
            <a:schemeClr val="tx2"/>
          </a:solidFill>
        </p:spPr>
        <p:txBody>
          <a:bodyPr wrap="square">
            <a:noAutofit/>
          </a:bodyPr>
          <a:lstStyle>
            <a:lvl1pPr marL="0" indent="0">
              <a:buNone/>
              <a:defRPr/>
            </a:lvl1pPr>
          </a:lstStyle>
          <a:p>
            <a:r>
              <a:rPr lang="de-AT" err="1"/>
              <a:t>Mitarbeiter:in</a:t>
            </a:r>
            <a:endParaRPr lang="de-AT"/>
          </a:p>
        </p:txBody>
      </p:sp>
      <p:sp>
        <p:nvSpPr>
          <p:cNvPr id="8" name="Rechteck 7">
            <a:extLst>
              <a:ext uri="{FF2B5EF4-FFF2-40B4-BE49-F238E27FC236}">
                <a16:creationId xmlns:a16="http://schemas.microsoft.com/office/drawing/2014/main" id="{C3A9FEA0-366F-F5AA-A47A-E08209037BDA}"/>
              </a:ext>
            </a:extLst>
          </p:cNvPr>
          <p:cNvSpPr/>
          <p:nvPr userDrawn="1"/>
        </p:nvSpPr>
        <p:spPr>
          <a:xfrm>
            <a:off x="535093" y="509479"/>
            <a:ext cx="11073666" cy="5928360"/>
          </a:xfrm>
          <a:prstGeom prst="rect">
            <a:avLst/>
          </a:prstGeom>
          <a:noFill/>
          <a:ln w="38100">
            <a:solidFill>
              <a:schemeClr val="tx2">
                <a:alpha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B8DF8EA7-235E-937F-3457-282219D1C023}"/>
              </a:ext>
            </a:extLst>
          </p:cNvPr>
          <p:cNvSpPr/>
          <p:nvPr userDrawn="1"/>
        </p:nvSpPr>
        <p:spPr>
          <a:xfrm rot="2700000">
            <a:off x="235641" y="1362913"/>
            <a:ext cx="580536" cy="580536"/>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 name="Grafik 9" descr="Ein Bild, das Screenshot, Reihe, Grafiken, Farbigkeit enthält.&#10;&#10;Automatisch generierte Beschreibung">
            <a:extLst>
              <a:ext uri="{FF2B5EF4-FFF2-40B4-BE49-F238E27FC236}">
                <a16:creationId xmlns:a16="http://schemas.microsoft.com/office/drawing/2014/main" id="{CED7264B-CEA0-99F4-5DFE-25EDF63EA5A3}"/>
              </a:ext>
            </a:extLst>
          </p:cNvPr>
          <p:cNvPicPr>
            <a:picLocks noChangeAspect="1"/>
          </p:cNvPicPr>
          <p:nvPr userDrawn="1"/>
        </p:nvPicPr>
        <p:blipFill>
          <a:blip r:embed="rId2" cstate="print">
            <a:alphaModFix amt="40000"/>
            <a:extLst>
              <a:ext uri="{28A0092B-C50C-407E-A947-70E740481C1C}">
                <a14:useLocalDpi xmlns:a14="http://schemas.microsoft.com/office/drawing/2010/main"/>
              </a:ext>
            </a:extLst>
          </a:blip>
          <a:stretch>
            <a:fillRect/>
          </a:stretch>
        </p:blipFill>
        <p:spPr>
          <a:xfrm>
            <a:off x="0" y="1242680"/>
            <a:ext cx="647700" cy="737699"/>
          </a:xfrm>
          <a:prstGeom prst="rect">
            <a:avLst/>
          </a:prstGeom>
        </p:spPr>
      </p:pic>
      <p:sp>
        <p:nvSpPr>
          <p:cNvPr id="11" name="Titel 1">
            <a:extLst>
              <a:ext uri="{FF2B5EF4-FFF2-40B4-BE49-F238E27FC236}">
                <a16:creationId xmlns:a16="http://schemas.microsoft.com/office/drawing/2014/main" id="{652DF446-F2B5-083F-BD06-1D391DA69109}"/>
              </a:ext>
            </a:extLst>
          </p:cNvPr>
          <p:cNvSpPr>
            <a:spLocks noGrp="1"/>
          </p:cNvSpPr>
          <p:nvPr>
            <p:ph type="title" hasCustomPrompt="1"/>
          </p:nvPr>
        </p:nvSpPr>
        <p:spPr>
          <a:xfrm>
            <a:off x="763108" y="913491"/>
            <a:ext cx="6346352" cy="1066887"/>
          </a:xfrm>
        </p:spPr>
        <p:txBody>
          <a:bodyPr anchor="b"/>
          <a:lstStyle>
            <a:lvl1pPr>
              <a:defRPr>
                <a:solidFill>
                  <a:schemeClr val="accent2"/>
                </a:solidFill>
                <a:latin typeface="Open Sans ExtraBold" pitchFamily="2" charset="0"/>
                <a:ea typeface="Open Sans ExtraBold" pitchFamily="2" charset="0"/>
                <a:cs typeface="Open Sans ExtraBold" pitchFamily="2" charset="0"/>
              </a:defRPr>
            </a:lvl1pPr>
          </a:lstStyle>
          <a:p>
            <a:r>
              <a:rPr lang="de-DE" dirty="0" err="1"/>
              <a:t>Let‘s</a:t>
            </a:r>
            <a:r>
              <a:rPr lang="de-DE" dirty="0"/>
              <a:t> </a:t>
            </a:r>
            <a:r>
              <a:rPr lang="de-DE" dirty="0" err="1"/>
              <a:t>get</a:t>
            </a:r>
            <a:r>
              <a:rPr lang="de-DE" dirty="0"/>
              <a:t> in </a:t>
            </a:r>
            <a:r>
              <a:rPr lang="de-DE" dirty="0" err="1"/>
              <a:t>touch</a:t>
            </a:r>
            <a:r>
              <a:rPr lang="de-DE" dirty="0"/>
              <a:t>!</a:t>
            </a:r>
            <a:endParaRPr lang="de-AT" dirty="0"/>
          </a:p>
        </p:txBody>
      </p:sp>
      <p:sp>
        <p:nvSpPr>
          <p:cNvPr id="13" name="Rechteck 12">
            <a:extLst>
              <a:ext uri="{FF2B5EF4-FFF2-40B4-BE49-F238E27FC236}">
                <a16:creationId xmlns:a16="http://schemas.microsoft.com/office/drawing/2014/main" id="{8203D9BA-ADF9-B9EB-9A17-877B486B9F04}"/>
              </a:ext>
            </a:extLst>
          </p:cNvPr>
          <p:cNvSpPr/>
          <p:nvPr userDrawn="1"/>
        </p:nvSpPr>
        <p:spPr>
          <a:xfrm>
            <a:off x="11219606" y="235708"/>
            <a:ext cx="580536" cy="580536"/>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Textfeld 17">
            <a:extLst>
              <a:ext uri="{FF2B5EF4-FFF2-40B4-BE49-F238E27FC236}">
                <a16:creationId xmlns:a16="http://schemas.microsoft.com/office/drawing/2014/main" id="{8AF09B33-74D4-6423-8752-B013C16A5E49}"/>
              </a:ext>
            </a:extLst>
          </p:cNvPr>
          <p:cNvSpPr txBox="1"/>
          <p:nvPr userDrawn="1"/>
        </p:nvSpPr>
        <p:spPr>
          <a:xfrm>
            <a:off x="1203325" y="5944509"/>
            <a:ext cx="1250950" cy="369332"/>
          </a:xfrm>
          <a:prstGeom prst="rect">
            <a:avLst/>
          </a:prstGeom>
          <a:noFill/>
        </p:spPr>
        <p:txBody>
          <a:bodyPr wrap="square" rtlCol="0">
            <a:spAutoFit/>
          </a:bodyPr>
          <a:lstStyle/>
          <a:p>
            <a:pPr algn="ctr">
              <a:lnSpc>
                <a:spcPct val="100000"/>
              </a:lnSpc>
            </a:pPr>
            <a:r>
              <a:rPr lang="de-AT" u="none" dirty="0">
                <a:solidFill>
                  <a:sysClr val="windowText" lastClr="000000"/>
                </a:solidFill>
                <a:latin typeface="Open Sans" pitchFamily="2" charset="0"/>
                <a:ea typeface="Open Sans" pitchFamily="2" charset="0"/>
                <a:cs typeface="Open Sans" pitchFamily="2" charset="0"/>
              </a:rPr>
              <a:t>LinkedIn</a:t>
            </a:r>
          </a:p>
        </p:txBody>
      </p:sp>
      <p:sp>
        <p:nvSpPr>
          <p:cNvPr id="4" name="Textfeld 3">
            <a:extLst>
              <a:ext uri="{FF2B5EF4-FFF2-40B4-BE49-F238E27FC236}">
                <a16:creationId xmlns:a16="http://schemas.microsoft.com/office/drawing/2014/main" id="{E1F819C6-19CC-7293-B53A-54476AC5E005}"/>
              </a:ext>
            </a:extLst>
          </p:cNvPr>
          <p:cNvSpPr txBox="1"/>
          <p:nvPr userDrawn="1"/>
        </p:nvSpPr>
        <p:spPr>
          <a:xfrm>
            <a:off x="1082040" y="2251612"/>
            <a:ext cx="5562600" cy="1985159"/>
          </a:xfrm>
          <a:prstGeom prst="rect">
            <a:avLst/>
          </a:prstGeom>
          <a:noFill/>
        </p:spPr>
        <p:txBody>
          <a:bodyPr wrap="square" rtlCol="0">
            <a:spAutoFit/>
          </a:bodyPr>
          <a:lstStyle/>
          <a:p>
            <a:pPr>
              <a:lnSpc>
                <a:spcPct val="150000"/>
              </a:lnSpc>
            </a:pPr>
            <a:r>
              <a:rPr lang="de-DE" u="none" dirty="0" err="1">
                <a:solidFill>
                  <a:schemeClr val="tx1"/>
                </a:solidFill>
                <a:latin typeface="Open Sans SemiBold" pitchFamily="2" charset="0"/>
                <a:ea typeface="Open Sans SemiBold" pitchFamily="2" charset="0"/>
                <a:cs typeface="Open Sans SemiBold" pitchFamily="2" charset="0"/>
              </a:rPr>
              <a:t>Nata</a:t>
            </a:r>
            <a:r>
              <a:rPr lang="de-DE" sz="1800" b="1" i="0" u="none" strike="noStrike" noProof="0" dirty="0" err="1">
                <a:solidFill>
                  <a:schemeClr val="tx1"/>
                </a:solidFill>
                <a:effectLst/>
                <a:latin typeface="Open Sans SemiBold" pitchFamily="2" charset="0"/>
                <a:ea typeface="Open Sans SemiBold" pitchFamily="2" charset="0"/>
                <a:cs typeface="Open Sans SemiBold" pitchFamily="2" charset="0"/>
              </a:rPr>
              <a:t>ša</a:t>
            </a:r>
            <a:r>
              <a:rPr lang="de-DE" sz="1800" b="1" i="0" u="none" strike="noStrike" noProof="0" dirty="0">
                <a:solidFill>
                  <a:schemeClr val="tx1"/>
                </a:solidFill>
                <a:effectLst/>
                <a:latin typeface="Open Sans SemiBold" pitchFamily="2" charset="0"/>
                <a:ea typeface="Open Sans SemiBold" pitchFamily="2" charset="0"/>
                <a:cs typeface="Open Sans SemiBold" pitchFamily="2" charset="0"/>
              </a:rPr>
              <a:t> Deutinger</a:t>
            </a:r>
          </a:p>
          <a:p>
            <a:pPr>
              <a:lnSpc>
                <a:spcPct val="150000"/>
              </a:lnSpc>
            </a:pPr>
            <a:r>
              <a:rPr lang="de-DE" sz="1800" b="0" i="0" u="none" strike="noStrike" noProof="0" dirty="0">
                <a:solidFill>
                  <a:schemeClr val="tx1"/>
                </a:solidFill>
                <a:effectLst/>
                <a:latin typeface="Open Sans" pitchFamily="2" charset="0"/>
                <a:ea typeface="Open Sans" pitchFamily="2" charset="0"/>
                <a:cs typeface="Open Sans" pitchFamily="2" charset="0"/>
              </a:rPr>
              <a:t>Startup Salzburg @ Innovation Salzburg</a:t>
            </a:r>
          </a:p>
          <a:p>
            <a:pPr>
              <a:lnSpc>
                <a:spcPct val="100000"/>
              </a:lnSpc>
              <a:spcAft>
                <a:spcPts val="1800"/>
              </a:spcAft>
            </a:pPr>
            <a:r>
              <a:rPr lang="de-DE" sz="1800" b="0" i="0" u="none" strike="noStrike" noProof="0" dirty="0">
                <a:solidFill>
                  <a:schemeClr val="tx1"/>
                </a:solidFill>
                <a:effectLst/>
                <a:latin typeface="Open Sans" pitchFamily="2" charset="0"/>
                <a:ea typeface="Open Sans" pitchFamily="2" charset="0"/>
                <a:cs typeface="Open Sans" pitchFamily="2" charset="0"/>
              </a:rPr>
              <a:t>natasa.deutinger@startup-salzburg.at</a:t>
            </a:r>
          </a:p>
          <a:p>
            <a:pPr>
              <a:lnSpc>
                <a:spcPct val="100000"/>
              </a:lnSpc>
            </a:pPr>
            <a:r>
              <a:rPr lang="de-DE" u="none" dirty="0">
                <a:solidFill>
                  <a:sysClr val="windowText" lastClr="000000"/>
                </a:solidFill>
                <a:latin typeface="Open Sans" pitchFamily="2" charset="0"/>
                <a:ea typeface="Open Sans" pitchFamily="2" charset="0"/>
                <a:cs typeface="Open Sans" pitchFamily="2" charset="0"/>
              </a:rPr>
              <a:t>welcome@startup-salzburg.at</a:t>
            </a:r>
          </a:p>
          <a:p>
            <a:pPr>
              <a:lnSpc>
                <a:spcPct val="100000"/>
              </a:lnSpc>
            </a:pPr>
            <a:r>
              <a:rPr lang="de-DE" u="none" dirty="0">
                <a:solidFill>
                  <a:sysClr val="windowText" lastClr="000000"/>
                </a:solidFill>
                <a:latin typeface="Open Sans" pitchFamily="2" charset="0"/>
                <a:ea typeface="Open Sans" pitchFamily="2" charset="0"/>
                <a:cs typeface="Open Sans" pitchFamily="2" charset="0"/>
              </a:rPr>
              <a:t>www.startup-salzburg.at </a:t>
            </a:r>
            <a:endParaRPr lang="de-AT" u="none" dirty="0">
              <a:solidFill>
                <a:sysClr val="windowText" lastClr="000000"/>
              </a:solidFill>
              <a:latin typeface="Open Sans" pitchFamily="2" charset="0"/>
              <a:ea typeface="Open Sans" pitchFamily="2" charset="0"/>
              <a:cs typeface="Open Sans" pitchFamily="2" charset="0"/>
            </a:endParaRPr>
          </a:p>
        </p:txBody>
      </p:sp>
      <p:sp>
        <p:nvSpPr>
          <p:cNvPr id="6" name="Bildplatzhalter 5">
            <a:extLst>
              <a:ext uri="{FF2B5EF4-FFF2-40B4-BE49-F238E27FC236}">
                <a16:creationId xmlns:a16="http://schemas.microsoft.com/office/drawing/2014/main" id="{C2F5B746-E46D-4B16-36B7-C694829FF724}"/>
              </a:ext>
            </a:extLst>
          </p:cNvPr>
          <p:cNvSpPr>
            <a:spLocks noGrp="1"/>
          </p:cNvSpPr>
          <p:nvPr>
            <p:ph type="pic" sz="quarter" idx="11" hasCustomPrompt="1"/>
          </p:nvPr>
        </p:nvSpPr>
        <p:spPr>
          <a:xfrm>
            <a:off x="1203325" y="4585939"/>
            <a:ext cx="1250950" cy="1250950"/>
          </a:xfrm>
        </p:spPr>
        <p:txBody>
          <a:bodyPr/>
          <a:lstStyle>
            <a:lvl1pPr>
              <a:defRPr/>
            </a:lvl1pPr>
          </a:lstStyle>
          <a:p>
            <a:r>
              <a:rPr lang="de-AT" err="1"/>
              <a:t>Linkedin</a:t>
            </a:r>
            <a:r>
              <a:rPr lang="de-AT"/>
              <a:t> QR</a:t>
            </a:r>
          </a:p>
        </p:txBody>
      </p:sp>
      <p:sp>
        <p:nvSpPr>
          <p:cNvPr id="7" name="Bildplatzhalter 5">
            <a:extLst>
              <a:ext uri="{FF2B5EF4-FFF2-40B4-BE49-F238E27FC236}">
                <a16:creationId xmlns:a16="http://schemas.microsoft.com/office/drawing/2014/main" id="{23D54DF4-14EB-E3D3-6257-8A9F4ED297FB}"/>
              </a:ext>
            </a:extLst>
          </p:cNvPr>
          <p:cNvSpPr>
            <a:spLocks noGrp="1"/>
          </p:cNvSpPr>
          <p:nvPr>
            <p:ph type="pic" sz="quarter" idx="12" hasCustomPrompt="1"/>
          </p:nvPr>
        </p:nvSpPr>
        <p:spPr>
          <a:xfrm>
            <a:off x="3241934" y="4582191"/>
            <a:ext cx="1250950" cy="1250950"/>
          </a:xfrm>
        </p:spPr>
        <p:txBody>
          <a:bodyPr/>
          <a:lstStyle>
            <a:lvl1pPr>
              <a:defRPr/>
            </a:lvl1pPr>
          </a:lstStyle>
          <a:p>
            <a:r>
              <a:rPr lang="de-AT"/>
              <a:t>vCard QR</a:t>
            </a:r>
          </a:p>
        </p:txBody>
      </p:sp>
      <p:sp>
        <p:nvSpPr>
          <p:cNvPr id="12" name="Textfeld 11">
            <a:extLst>
              <a:ext uri="{FF2B5EF4-FFF2-40B4-BE49-F238E27FC236}">
                <a16:creationId xmlns:a16="http://schemas.microsoft.com/office/drawing/2014/main" id="{D8782200-C622-6924-5067-F15BAC27F0A4}"/>
              </a:ext>
            </a:extLst>
          </p:cNvPr>
          <p:cNvSpPr txBox="1"/>
          <p:nvPr userDrawn="1"/>
        </p:nvSpPr>
        <p:spPr>
          <a:xfrm>
            <a:off x="3241934" y="5944509"/>
            <a:ext cx="1250950" cy="369332"/>
          </a:xfrm>
          <a:prstGeom prst="rect">
            <a:avLst/>
          </a:prstGeom>
          <a:noFill/>
        </p:spPr>
        <p:txBody>
          <a:bodyPr wrap="square" rtlCol="0">
            <a:spAutoFit/>
          </a:bodyPr>
          <a:lstStyle/>
          <a:p>
            <a:pPr algn="ctr">
              <a:lnSpc>
                <a:spcPct val="100000"/>
              </a:lnSpc>
            </a:pPr>
            <a:r>
              <a:rPr lang="de-AT" u="none" dirty="0">
                <a:solidFill>
                  <a:sysClr val="windowText" lastClr="000000"/>
                </a:solidFill>
                <a:latin typeface="Open Sans" pitchFamily="2" charset="0"/>
                <a:ea typeface="Open Sans" pitchFamily="2" charset="0"/>
                <a:cs typeface="Open Sans" pitchFamily="2" charset="0"/>
              </a:rPr>
              <a:t>vCard</a:t>
            </a:r>
          </a:p>
        </p:txBody>
      </p:sp>
      <p:pic>
        <p:nvPicPr>
          <p:cNvPr id="5" name="Grafik 4" descr="Ein Bild, das Schwarz, Dunkelheit enthält.&#10;&#10;Automatisch generierte Beschreibung">
            <a:extLst>
              <a:ext uri="{FF2B5EF4-FFF2-40B4-BE49-F238E27FC236}">
                <a16:creationId xmlns:a16="http://schemas.microsoft.com/office/drawing/2014/main" id="{4A62179C-0ED6-7EE7-F52B-6A37BEB4758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45506" y="271811"/>
            <a:ext cx="441743" cy="441743"/>
          </a:xfrm>
          <a:prstGeom prst="rect">
            <a:avLst/>
          </a:prstGeom>
        </p:spPr>
      </p:pic>
    </p:spTree>
    <p:extLst>
      <p:ext uri="{BB962C8B-B14F-4D97-AF65-F5344CB8AC3E}">
        <p14:creationId xmlns:p14="http://schemas.microsoft.com/office/powerpoint/2010/main" val="2228739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mpel">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767F57BB-13B9-6781-FAFE-74A429A822E6}"/>
              </a:ext>
            </a:extLst>
          </p:cNvPr>
          <p:cNvSpPr>
            <a:spLocks noGrp="1"/>
          </p:cNvSpPr>
          <p:nvPr>
            <p:ph type="title"/>
          </p:nvPr>
        </p:nvSpPr>
        <p:spPr>
          <a:xfrm>
            <a:off x="491067" y="962024"/>
            <a:ext cx="10515600" cy="1463035"/>
          </a:xfrm>
        </p:spPr>
        <p:txBody>
          <a:bodyPr anchor="b"/>
          <a:lstStyle>
            <a:lvl1pPr>
              <a:defRPr>
                <a:solidFill>
                  <a:schemeClr val="accent2"/>
                </a:solidFill>
                <a:latin typeface="Open Sans ExtraBold" pitchFamily="2" charset="0"/>
                <a:ea typeface="Open Sans ExtraBold" pitchFamily="2" charset="0"/>
                <a:cs typeface="Open Sans ExtraBold" pitchFamily="2" charset="0"/>
              </a:defRPr>
            </a:lvl1pPr>
          </a:lstStyle>
          <a:p>
            <a:r>
              <a:rPr lang="de-DE" dirty="0"/>
              <a:t>Mastertitelformat bearbeiten</a:t>
            </a:r>
            <a:endParaRPr lang="de-AT" dirty="0"/>
          </a:p>
        </p:txBody>
      </p:sp>
      <p:sp>
        <p:nvSpPr>
          <p:cNvPr id="2" name="Inhaltsplatzhalter 2">
            <a:extLst>
              <a:ext uri="{FF2B5EF4-FFF2-40B4-BE49-F238E27FC236}">
                <a16:creationId xmlns:a16="http://schemas.microsoft.com/office/drawing/2014/main" id="{3F6057E7-84D7-6AEA-EEAB-4923D7642911}"/>
              </a:ext>
            </a:extLst>
          </p:cNvPr>
          <p:cNvSpPr>
            <a:spLocks noGrp="1"/>
          </p:cNvSpPr>
          <p:nvPr>
            <p:ph idx="10"/>
          </p:nvPr>
        </p:nvSpPr>
        <p:spPr>
          <a:xfrm>
            <a:off x="491067" y="2553757"/>
            <a:ext cx="10515600" cy="3660775"/>
          </a:xfrm>
        </p:spPr>
        <p:txBody>
          <a:bodyPr>
            <a:normAutofit/>
          </a:bodyPr>
          <a:lstStyle>
            <a:lvl1pPr marL="432000" indent="-432000">
              <a:lnSpc>
                <a:spcPct val="100000"/>
              </a:lnSpc>
              <a:spcAft>
                <a:spcPts val="1200"/>
              </a:spcAft>
              <a:buSzPct val="90000"/>
              <a:buFontTx/>
              <a:buBlip>
                <a:blip r:embed="rId2"/>
              </a:buBlip>
              <a:defRPr sz="2800"/>
            </a:lvl1pPr>
            <a:lvl2pPr>
              <a:lnSpc>
                <a:spcPct val="100000"/>
              </a:lnSpc>
              <a:spcAft>
                <a:spcPts val="1200"/>
              </a:spcAft>
              <a:defRPr sz="2400"/>
            </a:lvl2pPr>
            <a:lvl3pPr>
              <a:lnSpc>
                <a:spcPct val="100000"/>
              </a:lnSpc>
              <a:spcAft>
                <a:spcPts val="1200"/>
              </a:spcAft>
              <a:defRPr sz="2000"/>
            </a:lvl3pPr>
            <a:lvl4pPr>
              <a:lnSpc>
                <a:spcPct val="100000"/>
              </a:lnSpc>
              <a:spcAft>
                <a:spcPts val="1200"/>
              </a:spcAft>
              <a:defRPr sz="1800"/>
            </a:lvl4pPr>
            <a:lvl5pPr>
              <a:lnSpc>
                <a:spcPct val="100000"/>
              </a:lnSpc>
              <a:spcAft>
                <a:spcPts val="1200"/>
              </a:spcAft>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6" name="Picture 7">
            <a:extLst>
              <a:ext uri="{FF2B5EF4-FFF2-40B4-BE49-F238E27FC236}">
                <a16:creationId xmlns:a16="http://schemas.microsoft.com/office/drawing/2014/main" id="{472B318D-E7B4-B2BC-0BFE-A743A63395C1}"/>
              </a:ext>
            </a:extLst>
          </p:cNvPr>
          <p:cNvPicPr>
            <a:picLocks noChangeAspect="1"/>
          </p:cNvPicPr>
          <p:nvPr userDrawn="1"/>
        </p:nvPicPr>
        <p:blipFill>
          <a:blip r:embed="rId3" cstate="print">
            <a:biLevel thresh="75000"/>
            <a:extLst>
              <a:ext uri="{28A0092B-C50C-407E-A947-70E740481C1C}">
                <a14:useLocalDpi xmlns:a14="http://schemas.microsoft.com/office/drawing/2010/main"/>
              </a:ext>
            </a:extLst>
          </a:blip>
          <a:stretch>
            <a:fillRect/>
          </a:stretch>
        </p:blipFill>
        <p:spPr>
          <a:xfrm>
            <a:off x="9709985" y="278284"/>
            <a:ext cx="1357347" cy="443748"/>
          </a:xfrm>
          <a:prstGeom prst="rect">
            <a:avLst/>
          </a:prstGeom>
        </p:spPr>
      </p:pic>
      <p:pic>
        <p:nvPicPr>
          <p:cNvPr id="7" name="Grafik 6" descr="Ein Bild, das Schwarz, Dunkelheit enthält.&#10;&#10;Automatisch generierte Beschreibung">
            <a:extLst>
              <a:ext uri="{FF2B5EF4-FFF2-40B4-BE49-F238E27FC236}">
                <a16:creationId xmlns:a16="http://schemas.microsoft.com/office/drawing/2014/main" id="{B5C2D16B-4BCF-59E8-EAC5-76C0EC60D0A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45506" y="271811"/>
            <a:ext cx="441743" cy="441743"/>
          </a:xfrm>
          <a:prstGeom prst="rect">
            <a:avLst/>
          </a:prstGeom>
        </p:spPr>
      </p:pic>
    </p:spTree>
    <p:extLst>
      <p:ext uri="{BB962C8B-B14F-4D97-AF65-F5344CB8AC3E}">
        <p14:creationId xmlns:p14="http://schemas.microsoft.com/office/powerpoint/2010/main" val="218456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AplusB">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B8A5099-6776-C410-E810-E71F0EB5688C}"/>
              </a:ext>
            </a:extLst>
          </p:cNvPr>
          <p:cNvSpPr/>
          <p:nvPr userDrawn="1"/>
        </p:nvSpPr>
        <p:spPr>
          <a:xfrm>
            <a:off x="535093" y="509479"/>
            <a:ext cx="11073666" cy="5928360"/>
          </a:xfrm>
          <a:prstGeom prst="rect">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04908778-2A15-4D33-4747-935C5DF2C745}"/>
              </a:ext>
            </a:extLst>
          </p:cNvPr>
          <p:cNvSpPr/>
          <p:nvPr userDrawn="1"/>
        </p:nvSpPr>
        <p:spPr>
          <a:xfrm>
            <a:off x="10268953" y="318263"/>
            <a:ext cx="1620300" cy="12457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Picture 7">
            <a:extLst>
              <a:ext uri="{FF2B5EF4-FFF2-40B4-BE49-F238E27FC236}">
                <a16:creationId xmlns:a16="http://schemas.microsoft.com/office/drawing/2014/main" id="{350AF3AA-54D3-60F7-C7CB-AD59521D3C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498688" y="916792"/>
            <a:ext cx="1331931" cy="435438"/>
          </a:xfrm>
          <a:prstGeom prst="rect">
            <a:avLst/>
          </a:prstGeom>
        </p:spPr>
      </p:pic>
      <p:pic>
        <p:nvPicPr>
          <p:cNvPr id="10" name="Grafik 9">
            <a:extLst>
              <a:ext uri="{FF2B5EF4-FFF2-40B4-BE49-F238E27FC236}">
                <a16:creationId xmlns:a16="http://schemas.microsoft.com/office/drawing/2014/main" id="{B09F4ACD-E13B-15DD-A765-22EEC8960B7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498688" y="281616"/>
            <a:ext cx="1133017" cy="412713"/>
          </a:xfrm>
          <a:prstGeom prst="rect">
            <a:avLst/>
          </a:prstGeom>
        </p:spPr>
      </p:pic>
      <p:sp>
        <p:nvSpPr>
          <p:cNvPr id="6" name="Rechteck 5">
            <a:extLst>
              <a:ext uri="{FF2B5EF4-FFF2-40B4-BE49-F238E27FC236}">
                <a16:creationId xmlns:a16="http://schemas.microsoft.com/office/drawing/2014/main" id="{F66560DE-FBCD-9D15-DF1D-5B060D17EE03}"/>
              </a:ext>
            </a:extLst>
          </p:cNvPr>
          <p:cNvSpPr/>
          <p:nvPr userDrawn="1"/>
        </p:nvSpPr>
        <p:spPr>
          <a:xfrm>
            <a:off x="0" y="4716780"/>
            <a:ext cx="900853" cy="10896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itel 1">
            <a:extLst>
              <a:ext uri="{FF2B5EF4-FFF2-40B4-BE49-F238E27FC236}">
                <a16:creationId xmlns:a16="http://schemas.microsoft.com/office/drawing/2014/main" id="{6C3540ED-5CF6-03F8-8767-88FE1ED10C67}"/>
              </a:ext>
            </a:extLst>
          </p:cNvPr>
          <p:cNvSpPr>
            <a:spLocks noGrp="1"/>
          </p:cNvSpPr>
          <p:nvPr>
            <p:ph type="ctrTitle"/>
          </p:nvPr>
        </p:nvSpPr>
        <p:spPr>
          <a:xfrm>
            <a:off x="853440" y="3598415"/>
            <a:ext cx="9355354" cy="2387600"/>
          </a:xfrm>
        </p:spPr>
        <p:txBody>
          <a:bodyPr>
            <a:normAutofit/>
          </a:bodyPr>
          <a:lstStyle>
            <a:lvl1pPr>
              <a:defRPr sz="7200">
                <a:solidFill>
                  <a:schemeClr val="bg1"/>
                </a:solidFill>
                <a:latin typeface="Open Sans ExtraBold" pitchFamily="2" charset="0"/>
                <a:ea typeface="Open Sans ExtraBold" pitchFamily="2" charset="0"/>
                <a:cs typeface="Open Sans ExtraBold" pitchFamily="2" charset="0"/>
              </a:defRPr>
            </a:lvl1pPr>
          </a:lstStyle>
          <a:p>
            <a:r>
              <a:rPr lang="de-AT" dirty="0"/>
              <a:t>Startup Salzburg </a:t>
            </a:r>
            <a:r>
              <a:rPr lang="de-AT" dirty="0" err="1"/>
              <a:t>Incubator</a:t>
            </a:r>
            <a:endParaRPr lang="de-AT" dirty="0"/>
          </a:p>
        </p:txBody>
      </p:sp>
      <p:pic>
        <p:nvPicPr>
          <p:cNvPr id="7" name="Grafik 6">
            <a:extLst>
              <a:ext uri="{FF2B5EF4-FFF2-40B4-BE49-F238E27FC236}">
                <a16:creationId xmlns:a16="http://schemas.microsoft.com/office/drawing/2014/main" id="{4DC761E3-CF7C-D1DB-4CE2-4EA39C400827}"/>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54599" y="4938481"/>
            <a:ext cx="526727" cy="601259"/>
          </a:xfrm>
          <a:prstGeom prst="rect">
            <a:avLst/>
          </a:prstGeom>
        </p:spPr>
      </p:pic>
      <p:sp>
        <p:nvSpPr>
          <p:cNvPr id="2" name="Untertitel 2">
            <a:extLst>
              <a:ext uri="{FF2B5EF4-FFF2-40B4-BE49-F238E27FC236}">
                <a16:creationId xmlns:a16="http://schemas.microsoft.com/office/drawing/2014/main" id="{DF9782DF-9F9B-7EF0-4823-D17840971DA9}"/>
              </a:ext>
            </a:extLst>
          </p:cNvPr>
          <p:cNvSpPr>
            <a:spLocks noGrp="1"/>
          </p:cNvSpPr>
          <p:nvPr>
            <p:ph type="subTitle" idx="1"/>
          </p:nvPr>
        </p:nvSpPr>
        <p:spPr>
          <a:xfrm>
            <a:off x="853440" y="2373081"/>
            <a:ext cx="9816140" cy="1045759"/>
          </a:xfrm>
        </p:spPr>
        <p:txBody>
          <a:bodyPr anchor="b">
            <a:normAutofit/>
          </a:bodyPr>
          <a:lstStyle>
            <a:lvl1pPr marL="0" indent="0" algn="l">
              <a:buNone/>
              <a:defRPr sz="2800" b="0">
                <a:solidFill>
                  <a:schemeClr val="bg1"/>
                </a:solidFill>
                <a:latin typeface="Open Sans" pitchFamily="2" charset="0"/>
                <a:ea typeface="Open Sans" pitchFamily="2" charset="0"/>
                <a:cs typeface="Open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AT" dirty="0"/>
          </a:p>
        </p:txBody>
      </p:sp>
    </p:spTree>
    <p:extLst>
      <p:ext uri="{BB962C8B-B14F-4D97-AF65-F5344CB8AC3E}">
        <p14:creationId xmlns:p14="http://schemas.microsoft.com/office/powerpoint/2010/main" val="39838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Veranstaltung">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B8A5099-6776-C410-E810-E71F0EB5688C}"/>
              </a:ext>
            </a:extLst>
          </p:cNvPr>
          <p:cNvSpPr/>
          <p:nvPr userDrawn="1"/>
        </p:nvSpPr>
        <p:spPr>
          <a:xfrm>
            <a:off x="535093" y="509479"/>
            <a:ext cx="11073666" cy="5928360"/>
          </a:xfrm>
          <a:prstGeom prst="rect">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04908778-2A15-4D33-4747-935C5DF2C745}"/>
              </a:ext>
            </a:extLst>
          </p:cNvPr>
          <p:cNvSpPr/>
          <p:nvPr userDrawn="1"/>
        </p:nvSpPr>
        <p:spPr>
          <a:xfrm>
            <a:off x="10268953" y="318263"/>
            <a:ext cx="1620300" cy="59042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a:extLst>
              <a:ext uri="{FF2B5EF4-FFF2-40B4-BE49-F238E27FC236}">
                <a16:creationId xmlns:a16="http://schemas.microsoft.com/office/drawing/2014/main" id="{F66560DE-FBCD-9D15-DF1D-5B060D17EE03}"/>
              </a:ext>
            </a:extLst>
          </p:cNvPr>
          <p:cNvSpPr/>
          <p:nvPr userDrawn="1"/>
        </p:nvSpPr>
        <p:spPr>
          <a:xfrm>
            <a:off x="0" y="3185057"/>
            <a:ext cx="900853" cy="92053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itel 1">
            <a:extLst>
              <a:ext uri="{FF2B5EF4-FFF2-40B4-BE49-F238E27FC236}">
                <a16:creationId xmlns:a16="http://schemas.microsoft.com/office/drawing/2014/main" id="{6C3540ED-5CF6-03F8-8767-88FE1ED10C67}"/>
              </a:ext>
            </a:extLst>
          </p:cNvPr>
          <p:cNvSpPr>
            <a:spLocks noGrp="1"/>
          </p:cNvSpPr>
          <p:nvPr>
            <p:ph type="ctrTitle" hasCustomPrompt="1"/>
          </p:nvPr>
        </p:nvSpPr>
        <p:spPr>
          <a:xfrm>
            <a:off x="853440" y="3257242"/>
            <a:ext cx="9355354" cy="1689109"/>
          </a:xfrm>
        </p:spPr>
        <p:txBody>
          <a:bodyPr anchor="t">
            <a:normAutofit/>
          </a:bodyPr>
          <a:lstStyle>
            <a:lvl1pPr>
              <a:defRPr sz="6000">
                <a:solidFill>
                  <a:schemeClr val="bg1"/>
                </a:solidFill>
                <a:latin typeface="Open Sans ExtraBold" pitchFamily="2" charset="0"/>
                <a:ea typeface="Open Sans ExtraBold" pitchFamily="2" charset="0"/>
                <a:cs typeface="Open Sans ExtraBold" pitchFamily="2" charset="0"/>
              </a:defRPr>
            </a:lvl1pPr>
          </a:lstStyle>
          <a:p>
            <a:r>
              <a:rPr lang="de-AT" dirty="0"/>
              <a:t>Veranstaltung</a:t>
            </a:r>
            <a:br>
              <a:rPr lang="de-AT" dirty="0"/>
            </a:br>
            <a:r>
              <a:rPr lang="de-AT" dirty="0"/>
              <a:t>max. 2 Zeilen</a:t>
            </a:r>
          </a:p>
        </p:txBody>
      </p:sp>
      <p:pic>
        <p:nvPicPr>
          <p:cNvPr id="7" name="Grafik 6">
            <a:extLst>
              <a:ext uri="{FF2B5EF4-FFF2-40B4-BE49-F238E27FC236}">
                <a16:creationId xmlns:a16="http://schemas.microsoft.com/office/drawing/2014/main" id="{4DC761E3-CF7C-D1DB-4CE2-4EA39C40082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4600" y="3361494"/>
            <a:ext cx="473544" cy="540551"/>
          </a:xfrm>
          <a:prstGeom prst="rect">
            <a:avLst/>
          </a:prstGeom>
        </p:spPr>
      </p:pic>
      <p:sp>
        <p:nvSpPr>
          <p:cNvPr id="2" name="Untertitel 2">
            <a:extLst>
              <a:ext uri="{FF2B5EF4-FFF2-40B4-BE49-F238E27FC236}">
                <a16:creationId xmlns:a16="http://schemas.microsoft.com/office/drawing/2014/main" id="{FC5A2FC6-A735-C7D9-9BF8-9F73FC06DD4E}"/>
              </a:ext>
            </a:extLst>
          </p:cNvPr>
          <p:cNvSpPr>
            <a:spLocks noGrp="1"/>
          </p:cNvSpPr>
          <p:nvPr>
            <p:ph type="subTitle" idx="1" hasCustomPrompt="1"/>
          </p:nvPr>
        </p:nvSpPr>
        <p:spPr>
          <a:xfrm>
            <a:off x="853440" y="5108992"/>
            <a:ext cx="9816140" cy="1045759"/>
          </a:xfrm>
        </p:spPr>
        <p:txBody>
          <a:bodyPr anchor="t">
            <a:normAutofit/>
          </a:bodyPr>
          <a:lstStyle>
            <a:lvl1pPr marL="0" indent="0" algn="l">
              <a:buNone/>
              <a:defRPr sz="2800" b="0">
                <a:solidFill>
                  <a:schemeClr val="bg1"/>
                </a:solidFill>
                <a:latin typeface="Open Sans" pitchFamily="2" charset="0"/>
                <a:ea typeface="Open Sans" pitchFamily="2" charset="0"/>
                <a:cs typeface="Open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dirty="0"/>
              <a:t>Ort | Datum | Uhrzeit</a:t>
            </a:r>
          </a:p>
        </p:txBody>
      </p:sp>
      <p:pic>
        <p:nvPicPr>
          <p:cNvPr id="3" name="Grafik 2">
            <a:extLst>
              <a:ext uri="{FF2B5EF4-FFF2-40B4-BE49-F238E27FC236}">
                <a16:creationId xmlns:a16="http://schemas.microsoft.com/office/drawing/2014/main" id="{696F343B-4247-9D5A-AAAA-07EC5111706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498688" y="281616"/>
            <a:ext cx="1133017" cy="412713"/>
          </a:xfrm>
          <a:prstGeom prst="rect">
            <a:avLst/>
          </a:prstGeom>
        </p:spPr>
      </p:pic>
    </p:spTree>
    <p:extLst>
      <p:ext uri="{BB962C8B-B14F-4D97-AF65-F5344CB8AC3E}">
        <p14:creationId xmlns:p14="http://schemas.microsoft.com/office/powerpoint/2010/main" val="26397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Veranstaltung mit Bild">
    <p:bg>
      <p:bgPr>
        <a:solidFill>
          <a:schemeClr val="tx2"/>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C3540ED-5CF6-03F8-8767-88FE1ED10C67}"/>
              </a:ext>
            </a:extLst>
          </p:cNvPr>
          <p:cNvSpPr>
            <a:spLocks noGrp="1"/>
          </p:cNvSpPr>
          <p:nvPr>
            <p:ph type="ctrTitle" hasCustomPrompt="1"/>
          </p:nvPr>
        </p:nvSpPr>
        <p:spPr>
          <a:xfrm>
            <a:off x="853440" y="3257242"/>
            <a:ext cx="9355354" cy="1689109"/>
          </a:xfrm>
        </p:spPr>
        <p:txBody>
          <a:bodyPr anchor="t">
            <a:normAutofit/>
          </a:bodyPr>
          <a:lstStyle>
            <a:lvl1pPr>
              <a:defRPr sz="6000">
                <a:solidFill>
                  <a:schemeClr val="bg1"/>
                </a:solidFill>
                <a:latin typeface="Open Sans ExtraBold" pitchFamily="2" charset="0"/>
                <a:ea typeface="Open Sans ExtraBold" pitchFamily="2" charset="0"/>
                <a:cs typeface="Open Sans ExtraBold" pitchFamily="2" charset="0"/>
              </a:defRPr>
            </a:lvl1pPr>
          </a:lstStyle>
          <a:p>
            <a:r>
              <a:rPr lang="de-AT" dirty="0"/>
              <a:t>Veranstaltung</a:t>
            </a:r>
            <a:br>
              <a:rPr lang="de-AT" dirty="0"/>
            </a:br>
            <a:r>
              <a:rPr lang="de-AT" dirty="0"/>
              <a:t>max. 2 Zeilen</a:t>
            </a:r>
          </a:p>
        </p:txBody>
      </p:sp>
      <p:pic>
        <p:nvPicPr>
          <p:cNvPr id="7" name="Grafik 6">
            <a:extLst>
              <a:ext uri="{FF2B5EF4-FFF2-40B4-BE49-F238E27FC236}">
                <a16:creationId xmlns:a16="http://schemas.microsoft.com/office/drawing/2014/main" id="{4DC761E3-CF7C-D1DB-4CE2-4EA39C40082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4600" y="3361494"/>
            <a:ext cx="473544" cy="540551"/>
          </a:xfrm>
          <a:prstGeom prst="rect">
            <a:avLst/>
          </a:prstGeom>
        </p:spPr>
      </p:pic>
      <p:sp>
        <p:nvSpPr>
          <p:cNvPr id="2" name="Untertitel 2">
            <a:extLst>
              <a:ext uri="{FF2B5EF4-FFF2-40B4-BE49-F238E27FC236}">
                <a16:creationId xmlns:a16="http://schemas.microsoft.com/office/drawing/2014/main" id="{FC5A2FC6-A735-C7D9-9BF8-9F73FC06DD4E}"/>
              </a:ext>
            </a:extLst>
          </p:cNvPr>
          <p:cNvSpPr>
            <a:spLocks noGrp="1"/>
          </p:cNvSpPr>
          <p:nvPr>
            <p:ph type="subTitle" idx="1" hasCustomPrompt="1"/>
          </p:nvPr>
        </p:nvSpPr>
        <p:spPr>
          <a:xfrm>
            <a:off x="853440" y="5108992"/>
            <a:ext cx="9816140" cy="1045759"/>
          </a:xfrm>
        </p:spPr>
        <p:txBody>
          <a:bodyPr anchor="t">
            <a:normAutofit/>
          </a:bodyPr>
          <a:lstStyle>
            <a:lvl1pPr marL="0" indent="0" algn="l">
              <a:buNone/>
              <a:defRPr sz="2800" b="0">
                <a:solidFill>
                  <a:schemeClr val="bg1"/>
                </a:solidFill>
                <a:latin typeface="Open Sans" pitchFamily="2" charset="0"/>
                <a:ea typeface="Open Sans" pitchFamily="2" charset="0"/>
                <a:cs typeface="Open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dirty="0"/>
              <a:t>Ort | Datum | Uhrzeit</a:t>
            </a:r>
          </a:p>
        </p:txBody>
      </p:sp>
      <p:pic>
        <p:nvPicPr>
          <p:cNvPr id="3" name="Grafik 2">
            <a:extLst>
              <a:ext uri="{FF2B5EF4-FFF2-40B4-BE49-F238E27FC236}">
                <a16:creationId xmlns:a16="http://schemas.microsoft.com/office/drawing/2014/main" id="{696F343B-4247-9D5A-AAAA-07EC5111706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498688" y="281616"/>
            <a:ext cx="1133017" cy="412713"/>
          </a:xfrm>
          <a:prstGeom prst="rect">
            <a:avLst/>
          </a:prstGeom>
        </p:spPr>
      </p:pic>
      <p:sp>
        <p:nvSpPr>
          <p:cNvPr id="14" name="Textplatzhalter 13">
            <a:extLst>
              <a:ext uri="{FF2B5EF4-FFF2-40B4-BE49-F238E27FC236}">
                <a16:creationId xmlns:a16="http://schemas.microsoft.com/office/drawing/2014/main" id="{3148715A-984A-B503-E639-047DB6401275}"/>
              </a:ext>
            </a:extLst>
          </p:cNvPr>
          <p:cNvSpPr>
            <a:spLocks noGrp="1"/>
          </p:cNvSpPr>
          <p:nvPr>
            <p:ph type="body" sz="quarter" idx="10" hasCustomPrompt="1"/>
          </p:nvPr>
        </p:nvSpPr>
        <p:spPr>
          <a:xfrm>
            <a:off x="853440" y="846137"/>
            <a:ext cx="10253026" cy="2128037"/>
          </a:xfrm>
        </p:spPr>
        <p:txBody>
          <a:bodyPr>
            <a:normAutofit/>
          </a:bodyPr>
          <a:lstStyle>
            <a:lvl1pPr marL="0" indent="0">
              <a:buNone/>
              <a:defRPr sz="2400">
                <a:solidFill>
                  <a:schemeClr val="accent3"/>
                </a:solidFill>
              </a:defRPr>
            </a:lvl1pPr>
          </a:lstStyle>
          <a:p>
            <a:pPr lvl="0"/>
            <a:r>
              <a:rPr lang="de-AT"/>
              <a:t>Hintergrund formatieren &gt; Bild</a:t>
            </a:r>
            <a:br>
              <a:rPr lang="de-AT"/>
            </a:br>
            <a:r>
              <a:rPr lang="de-AT" err="1"/>
              <a:t>Bild</a:t>
            </a:r>
            <a:r>
              <a:rPr lang="de-AT"/>
              <a:t> formatieren &gt; Bildkorrekturen &gt; Helligkeit nach unten setzen</a:t>
            </a:r>
          </a:p>
        </p:txBody>
      </p:sp>
      <p:cxnSp>
        <p:nvCxnSpPr>
          <p:cNvPr id="24" name="Gerader Verbinder 23">
            <a:extLst>
              <a:ext uri="{FF2B5EF4-FFF2-40B4-BE49-F238E27FC236}">
                <a16:creationId xmlns:a16="http://schemas.microsoft.com/office/drawing/2014/main" id="{5BA930C6-30F2-0D6B-B0A9-26D3E440616C}"/>
              </a:ext>
            </a:extLst>
          </p:cNvPr>
          <p:cNvCxnSpPr>
            <a:cxnSpLocks/>
          </p:cNvCxnSpPr>
          <p:nvPr userDrawn="1"/>
        </p:nvCxnSpPr>
        <p:spPr>
          <a:xfrm>
            <a:off x="535093" y="509479"/>
            <a:ext cx="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6" name="Gruppieren 35">
            <a:extLst>
              <a:ext uri="{FF2B5EF4-FFF2-40B4-BE49-F238E27FC236}">
                <a16:creationId xmlns:a16="http://schemas.microsoft.com/office/drawing/2014/main" id="{6A2F4FF8-CECB-0D51-CE73-84E53B04E916}"/>
              </a:ext>
            </a:extLst>
          </p:cNvPr>
          <p:cNvGrpSpPr/>
          <p:nvPr userDrawn="1"/>
        </p:nvGrpSpPr>
        <p:grpSpPr>
          <a:xfrm>
            <a:off x="528320" y="489160"/>
            <a:ext cx="11080439" cy="5968790"/>
            <a:chOff x="528320" y="489160"/>
            <a:chExt cx="11080439" cy="5968790"/>
          </a:xfrm>
        </p:grpSpPr>
        <p:cxnSp>
          <p:nvCxnSpPr>
            <p:cNvPr id="18" name="Gerader Verbinder 17">
              <a:extLst>
                <a:ext uri="{FF2B5EF4-FFF2-40B4-BE49-F238E27FC236}">
                  <a16:creationId xmlns:a16="http://schemas.microsoft.com/office/drawing/2014/main" id="{3EE94BBF-2AEC-3483-D04B-40710CC0CA93}"/>
                </a:ext>
              </a:extLst>
            </p:cNvPr>
            <p:cNvCxnSpPr>
              <a:cxnSpLocks/>
            </p:cNvCxnSpPr>
            <p:nvPr userDrawn="1"/>
          </p:nvCxnSpPr>
          <p:spPr>
            <a:xfrm>
              <a:off x="11608759" y="937260"/>
              <a:ext cx="0" cy="552069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C6957A19-C5B2-9D2A-3C54-41D3D47F15F2}"/>
                </a:ext>
              </a:extLst>
            </p:cNvPr>
            <p:cNvCxnSpPr>
              <a:cxnSpLocks/>
            </p:cNvCxnSpPr>
            <p:nvPr userDrawn="1"/>
          </p:nvCxnSpPr>
          <p:spPr>
            <a:xfrm>
              <a:off x="537746" y="4105594"/>
              <a:ext cx="0" cy="2352356"/>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5C9C5767-97EE-0382-28F2-56179B8CED77}"/>
                </a:ext>
              </a:extLst>
            </p:cNvPr>
            <p:cNvCxnSpPr>
              <a:cxnSpLocks/>
            </p:cNvCxnSpPr>
            <p:nvPr userDrawn="1"/>
          </p:nvCxnSpPr>
          <p:spPr>
            <a:xfrm>
              <a:off x="535093" y="489160"/>
              <a:ext cx="0" cy="2695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B21E9467-07C2-847C-55D2-6BAE2C013B52}"/>
                </a:ext>
              </a:extLst>
            </p:cNvPr>
            <p:cNvCxnSpPr>
              <a:cxnSpLocks/>
            </p:cNvCxnSpPr>
            <p:nvPr userDrawn="1"/>
          </p:nvCxnSpPr>
          <p:spPr>
            <a:xfrm flipH="1">
              <a:off x="535093" y="507393"/>
              <a:ext cx="973386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5E65908A-2353-F82E-F8D2-17D9EE752367}"/>
                </a:ext>
              </a:extLst>
            </p:cNvPr>
            <p:cNvCxnSpPr>
              <a:cxnSpLocks/>
            </p:cNvCxnSpPr>
            <p:nvPr userDrawn="1"/>
          </p:nvCxnSpPr>
          <p:spPr>
            <a:xfrm flipH="1">
              <a:off x="528320" y="6437814"/>
              <a:ext cx="1108043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384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lassisch">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F594B10-66D8-7B8B-B857-F4C53A21C953}"/>
              </a:ext>
            </a:extLst>
          </p:cNvPr>
          <p:cNvSpPr/>
          <p:nvPr userDrawn="1"/>
        </p:nvSpPr>
        <p:spPr>
          <a:xfrm>
            <a:off x="535093" y="509479"/>
            <a:ext cx="11073666" cy="5928360"/>
          </a:xfrm>
          <a:prstGeom prst="rect">
            <a:avLst/>
          </a:prstGeom>
          <a:noFill/>
          <a:ln w="38100">
            <a:solidFill>
              <a:schemeClr val="tx2">
                <a:alpha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5EBEC9FD-1E45-B965-B761-A35529F48590}"/>
              </a:ext>
            </a:extLst>
          </p:cNvPr>
          <p:cNvSpPr/>
          <p:nvPr userDrawn="1"/>
        </p:nvSpPr>
        <p:spPr>
          <a:xfrm>
            <a:off x="235641" y="1169194"/>
            <a:ext cx="580536" cy="909637"/>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7" name="Grafik 6" descr="Ein Bild, das Screenshot, Reihe, Grafiken, Farbigkeit enthält.&#10;&#10;Automatisch generierte Beschreibung">
            <a:extLst>
              <a:ext uri="{FF2B5EF4-FFF2-40B4-BE49-F238E27FC236}">
                <a16:creationId xmlns:a16="http://schemas.microsoft.com/office/drawing/2014/main" id="{BAC46A23-79BF-548B-56E1-241AA13257EF}"/>
              </a:ext>
            </a:extLst>
          </p:cNvPr>
          <p:cNvPicPr>
            <a:picLocks noChangeAspect="1"/>
          </p:cNvPicPr>
          <p:nvPr userDrawn="1"/>
        </p:nvPicPr>
        <p:blipFill>
          <a:blip r:embed="rId2" cstate="print">
            <a:alphaModFix amt="40000"/>
            <a:extLst>
              <a:ext uri="{28A0092B-C50C-407E-A947-70E740481C1C}">
                <a14:useLocalDpi xmlns:a14="http://schemas.microsoft.com/office/drawing/2010/main"/>
              </a:ext>
            </a:extLst>
          </a:blip>
          <a:stretch>
            <a:fillRect/>
          </a:stretch>
        </p:blipFill>
        <p:spPr>
          <a:xfrm>
            <a:off x="0" y="1242680"/>
            <a:ext cx="647700" cy="737699"/>
          </a:xfrm>
          <a:prstGeom prst="rect">
            <a:avLst/>
          </a:prstGeom>
        </p:spPr>
      </p:pic>
      <p:sp>
        <p:nvSpPr>
          <p:cNvPr id="2" name="Titel 1">
            <a:extLst>
              <a:ext uri="{FF2B5EF4-FFF2-40B4-BE49-F238E27FC236}">
                <a16:creationId xmlns:a16="http://schemas.microsoft.com/office/drawing/2014/main" id="{2E238377-B16C-A59E-AC94-76BB547BE108}"/>
              </a:ext>
            </a:extLst>
          </p:cNvPr>
          <p:cNvSpPr>
            <a:spLocks noGrp="1"/>
          </p:cNvSpPr>
          <p:nvPr>
            <p:ph type="title"/>
          </p:nvPr>
        </p:nvSpPr>
        <p:spPr>
          <a:xfrm>
            <a:off x="763108" y="913491"/>
            <a:ext cx="10515600" cy="1066887"/>
          </a:xfrm>
        </p:spPr>
        <p:txBody>
          <a:bodyPr anchor="b"/>
          <a:lstStyle>
            <a:lvl1pPr>
              <a:defRPr>
                <a:solidFill>
                  <a:schemeClr val="accent2"/>
                </a:solidFill>
                <a:latin typeface="Open Sans ExtraBold" pitchFamily="2" charset="0"/>
                <a:ea typeface="Open Sans ExtraBold" pitchFamily="2" charset="0"/>
                <a:cs typeface="Open Sans ExtraBold" pitchFamily="2" charset="0"/>
              </a:defRPr>
            </a:lvl1pPr>
          </a:lstStyle>
          <a:p>
            <a:endParaRPr lang="de-AT" dirty="0"/>
          </a:p>
        </p:txBody>
      </p:sp>
      <p:sp>
        <p:nvSpPr>
          <p:cNvPr id="6" name="Rechteck 5">
            <a:extLst>
              <a:ext uri="{FF2B5EF4-FFF2-40B4-BE49-F238E27FC236}">
                <a16:creationId xmlns:a16="http://schemas.microsoft.com/office/drawing/2014/main" id="{5733DAAA-4962-6D7B-03E0-0873DC3687DB}"/>
              </a:ext>
            </a:extLst>
          </p:cNvPr>
          <p:cNvSpPr/>
          <p:nvPr userDrawn="1"/>
        </p:nvSpPr>
        <p:spPr>
          <a:xfrm>
            <a:off x="11219606" y="321433"/>
            <a:ext cx="580536" cy="580536"/>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Inhaltsplatzhalter 2">
            <a:extLst>
              <a:ext uri="{FF2B5EF4-FFF2-40B4-BE49-F238E27FC236}">
                <a16:creationId xmlns:a16="http://schemas.microsoft.com/office/drawing/2014/main" id="{9208DE3D-43F4-7793-3900-BF50D5EDD7DB}"/>
              </a:ext>
            </a:extLst>
          </p:cNvPr>
          <p:cNvSpPr>
            <a:spLocks noGrp="1"/>
          </p:cNvSpPr>
          <p:nvPr>
            <p:ph idx="1"/>
          </p:nvPr>
        </p:nvSpPr>
        <p:spPr>
          <a:xfrm>
            <a:off x="1093159" y="2384390"/>
            <a:ext cx="10185549" cy="3830143"/>
          </a:xfrm>
        </p:spPr>
        <p:txBody>
          <a:bodyPr>
            <a:normAutofit/>
          </a:bodyPr>
          <a:lstStyle>
            <a:lvl1pPr marL="432000" indent="-432000">
              <a:lnSpc>
                <a:spcPct val="100000"/>
              </a:lnSpc>
              <a:spcAft>
                <a:spcPts val="1200"/>
              </a:spcAft>
              <a:buSzPct val="90000"/>
              <a:buFontTx/>
              <a:buBlip>
                <a:blip r:embed="rId3"/>
              </a:buBlip>
              <a:defRPr sz="2800"/>
            </a:lvl1pPr>
            <a:lvl2pPr>
              <a:lnSpc>
                <a:spcPct val="100000"/>
              </a:lnSpc>
              <a:spcAft>
                <a:spcPts val="1200"/>
              </a:spcAft>
              <a:defRPr sz="2400"/>
            </a:lvl2pPr>
            <a:lvl3pPr>
              <a:lnSpc>
                <a:spcPct val="100000"/>
              </a:lnSpc>
              <a:spcAft>
                <a:spcPts val="1200"/>
              </a:spcAft>
              <a:defRPr sz="2000"/>
            </a:lvl3pPr>
            <a:lvl4pPr>
              <a:lnSpc>
                <a:spcPct val="100000"/>
              </a:lnSpc>
              <a:spcAft>
                <a:spcPts val="1200"/>
              </a:spcAft>
              <a:defRPr sz="1800"/>
            </a:lvl4pPr>
            <a:lvl5pPr>
              <a:lnSpc>
                <a:spcPct val="100000"/>
              </a:lnSpc>
              <a:spcAft>
                <a:spcPts val="1200"/>
              </a:spcAft>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12" name="Grafik 11" descr="Ein Bild, das Schwarz, Dunkelheit enthält.&#10;&#10;Automatisch generierte Beschreibung">
            <a:extLst>
              <a:ext uri="{FF2B5EF4-FFF2-40B4-BE49-F238E27FC236}">
                <a16:creationId xmlns:a16="http://schemas.microsoft.com/office/drawing/2014/main" id="{6EA1E8D7-915C-FAC7-42A6-D199C1FBCD0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45506" y="271811"/>
            <a:ext cx="441743" cy="441743"/>
          </a:xfrm>
          <a:prstGeom prst="rect">
            <a:avLst/>
          </a:prstGeom>
        </p:spPr>
      </p:pic>
    </p:spTree>
    <p:extLst>
      <p:ext uri="{BB962C8B-B14F-4D97-AF65-F5344CB8AC3E}">
        <p14:creationId xmlns:p14="http://schemas.microsoft.com/office/powerpoint/2010/main" val="381426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lassisch mit Subtite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95153B6-F34F-6BE2-3C0D-E86053EC7A35}"/>
              </a:ext>
            </a:extLst>
          </p:cNvPr>
          <p:cNvSpPr/>
          <p:nvPr userDrawn="1"/>
        </p:nvSpPr>
        <p:spPr>
          <a:xfrm>
            <a:off x="535093" y="509479"/>
            <a:ext cx="11073666" cy="5928360"/>
          </a:xfrm>
          <a:prstGeom prst="rect">
            <a:avLst/>
          </a:prstGeom>
          <a:noFill/>
          <a:ln w="38100">
            <a:solidFill>
              <a:schemeClr val="tx2">
                <a:alpha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a:extLst>
              <a:ext uri="{FF2B5EF4-FFF2-40B4-BE49-F238E27FC236}">
                <a16:creationId xmlns:a16="http://schemas.microsoft.com/office/drawing/2014/main" id="{E52CA5F2-6C06-D813-2764-093FB597186B}"/>
              </a:ext>
            </a:extLst>
          </p:cNvPr>
          <p:cNvSpPr/>
          <p:nvPr userDrawn="1"/>
        </p:nvSpPr>
        <p:spPr>
          <a:xfrm>
            <a:off x="9572625" y="200025"/>
            <a:ext cx="2264149" cy="7134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FF546BCB-D051-E6DF-D0AD-8B5B9B7888F4}"/>
              </a:ext>
            </a:extLst>
          </p:cNvPr>
          <p:cNvSpPr/>
          <p:nvPr userDrawn="1"/>
        </p:nvSpPr>
        <p:spPr>
          <a:xfrm>
            <a:off x="235641" y="1169194"/>
            <a:ext cx="580536" cy="909637"/>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Textplatzhalter 5">
            <a:extLst>
              <a:ext uri="{FF2B5EF4-FFF2-40B4-BE49-F238E27FC236}">
                <a16:creationId xmlns:a16="http://schemas.microsoft.com/office/drawing/2014/main" id="{1C52605C-904F-990D-4540-EEDB83CD8D21}"/>
              </a:ext>
            </a:extLst>
          </p:cNvPr>
          <p:cNvSpPr>
            <a:spLocks noGrp="1"/>
          </p:cNvSpPr>
          <p:nvPr>
            <p:ph type="body" sz="quarter" idx="10" hasCustomPrompt="1"/>
          </p:nvPr>
        </p:nvSpPr>
        <p:spPr>
          <a:xfrm>
            <a:off x="763108" y="1991947"/>
            <a:ext cx="10243030" cy="461963"/>
          </a:xfrm>
        </p:spPr>
        <p:txBody>
          <a:bodyPr>
            <a:noAutofit/>
          </a:bodyPr>
          <a:lstStyle>
            <a:lvl1pPr marL="0" indent="0">
              <a:buFont typeface="Arial" panose="020B0604020202020204" pitchFamily="34" charset="0"/>
              <a:buNone/>
              <a:defRPr sz="2400">
                <a:solidFill>
                  <a:schemeClr val="accent2"/>
                </a:solidFill>
                <a:latin typeface="Open Sans SemiBold" pitchFamily="2" charset="0"/>
                <a:ea typeface="Open Sans SemiBold" pitchFamily="2" charset="0"/>
                <a:cs typeface="Open Sans SemiBold" pitchFamily="2" charset="0"/>
              </a:defRPr>
            </a:lvl1pPr>
            <a:lvl2pPr marL="457200" indent="0">
              <a:buFont typeface="Arial" panose="020B0604020202020204" pitchFamily="34" charset="0"/>
              <a:buNone/>
              <a:defRPr/>
            </a:lvl2pPr>
            <a:lvl3pPr marL="914400" indent="0">
              <a:buNone/>
              <a:defRPr/>
            </a:lvl3pPr>
            <a:lvl4pPr marL="1371600" indent="0">
              <a:buNone/>
              <a:defRPr/>
            </a:lvl4pPr>
            <a:lvl5pPr marL="1828800" indent="0">
              <a:buNone/>
              <a:defRPr/>
            </a:lvl5pPr>
          </a:lstStyle>
          <a:p>
            <a:pPr lvl="0"/>
            <a:r>
              <a:rPr lang="de-AT" dirty="0" err="1"/>
              <a:t>Subtitel</a:t>
            </a:r>
            <a:endParaRPr lang="de-AT" dirty="0"/>
          </a:p>
        </p:txBody>
      </p:sp>
      <p:sp>
        <p:nvSpPr>
          <p:cNvPr id="5" name="Inhaltsplatzhalter 2">
            <a:extLst>
              <a:ext uri="{FF2B5EF4-FFF2-40B4-BE49-F238E27FC236}">
                <a16:creationId xmlns:a16="http://schemas.microsoft.com/office/drawing/2014/main" id="{F14BFF6A-7672-950B-BA60-52AA5472AC92}"/>
              </a:ext>
            </a:extLst>
          </p:cNvPr>
          <p:cNvSpPr>
            <a:spLocks noGrp="1"/>
          </p:cNvSpPr>
          <p:nvPr>
            <p:ph idx="1"/>
          </p:nvPr>
        </p:nvSpPr>
        <p:spPr>
          <a:xfrm>
            <a:off x="1093159" y="2741911"/>
            <a:ext cx="10185549" cy="3472622"/>
          </a:xfrm>
        </p:spPr>
        <p:txBody>
          <a:bodyPr>
            <a:normAutofit/>
          </a:bodyPr>
          <a:lstStyle>
            <a:lvl1pPr marL="432000" indent="-432000">
              <a:lnSpc>
                <a:spcPct val="100000"/>
              </a:lnSpc>
              <a:spcAft>
                <a:spcPts val="1200"/>
              </a:spcAft>
              <a:buSzPct val="90000"/>
              <a:buFontTx/>
              <a:buBlip>
                <a:blip r:embed="rId2"/>
              </a:buBlip>
              <a:defRPr sz="2800"/>
            </a:lvl1pPr>
            <a:lvl2pPr>
              <a:lnSpc>
                <a:spcPct val="100000"/>
              </a:lnSpc>
              <a:spcAft>
                <a:spcPts val="1200"/>
              </a:spcAft>
              <a:defRPr sz="2400"/>
            </a:lvl2pPr>
            <a:lvl3pPr>
              <a:lnSpc>
                <a:spcPct val="100000"/>
              </a:lnSpc>
              <a:spcAft>
                <a:spcPts val="1200"/>
              </a:spcAft>
              <a:defRPr sz="2000"/>
            </a:lvl3pPr>
            <a:lvl4pPr>
              <a:lnSpc>
                <a:spcPct val="100000"/>
              </a:lnSpc>
              <a:spcAft>
                <a:spcPts val="1200"/>
              </a:spcAft>
              <a:defRPr sz="1800"/>
            </a:lvl4pPr>
            <a:lvl5pPr>
              <a:lnSpc>
                <a:spcPct val="100000"/>
              </a:lnSpc>
              <a:spcAft>
                <a:spcPts val="1200"/>
              </a:spcAft>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Titel 1">
            <a:extLst>
              <a:ext uri="{FF2B5EF4-FFF2-40B4-BE49-F238E27FC236}">
                <a16:creationId xmlns:a16="http://schemas.microsoft.com/office/drawing/2014/main" id="{FD35C21F-4089-9EBC-B52A-9D3BF9BF850C}"/>
              </a:ext>
            </a:extLst>
          </p:cNvPr>
          <p:cNvSpPr>
            <a:spLocks noGrp="1"/>
          </p:cNvSpPr>
          <p:nvPr>
            <p:ph type="title" hasCustomPrompt="1"/>
          </p:nvPr>
        </p:nvSpPr>
        <p:spPr>
          <a:xfrm>
            <a:off x="763108" y="913491"/>
            <a:ext cx="10515600" cy="1066887"/>
          </a:xfrm>
        </p:spPr>
        <p:txBody>
          <a:bodyPr anchor="b"/>
          <a:lstStyle>
            <a:lvl1pPr>
              <a:defRPr>
                <a:solidFill>
                  <a:schemeClr val="accent2"/>
                </a:solidFill>
                <a:latin typeface="Open Sans ExtraBold" pitchFamily="2" charset="0"/>
                <a:ea typeface="Open Sans ExtraBold" pitchFamily="2" charset="0"/>
                <a:cs typeface="Open Sans ExtraBold" pitchFamily="2" charset="0"/>
              </a:defRPr>
            </a:lvl1pPr>
          </a:lstStyle>
          <a:p>
            <a:r>
              <a:rPr lang="de-DE" dirty="0"/>
              <a:t>Titel hinzufügen</a:t>
            </a:r>
            <a:endParaRPr lang="de-AT" dirty="0"/>
          </a:p>
        </p:txBody>
      </p:sp>
      <p:pic>
        <p:nvPicPr>
          <p:cNvPr id="3" name="Grafik 2" descr="Ein Bild, das Screenshot, Reihe, Grafiken, Farbigkeit enthält.&#10;&#10;Automatisch generierte Beschreibung">
            <a:extLst>
              <a:ext uri="{FF2B5EF4-FFF2-40B4-BE49-F238E27FC236}">
                <a16:creationId xmlns:a16="http://schemas.microsoft.com/office/drawing/2014/main" id="{8627E98A-4F2A-2163-61B9-CD6A6DE11AF9}"/>
              </a:ext>
            </a:extLst>
          </p:cNvPr>
          <p:cNvPicPr>
            <a:picLocks noChangeAspect="1"/>
          </p:cNvPicPr>
          <p:nvPr userDrawn="1"/>
        </p:nvPicPr>
        <p:blipFill>
          <a:blip r:embed="rId3" cstate="print">
            <a:alphaModFix amt="40000"/>
            <a:extLst>
              <a:ext uri="{28A0092B-C50C-407E-A947-70E740481C1C}">
                <a14:useLocalDpi xmlns:a14="http://schemas.microsoft.com/office/drawing/2010/main"/>
              </a:ext>
            </a:extLst>
          </a:blip>
          <a:stretch>
            <a:fillRect/>
          </a:stretch>
        </p:blipFill>
        <p:spPr>
          <a:xfrm>
            <a:off x="0" y="1242680"/>
            <a:ext cx="647700" cy="737699"/>
          </a:xfrm>
          <a:prstGeom prst="rect">
            <a:avLst/>
          </a:prstGeom>
        </p:spPr>
      </p:pic>
      <p:pic>
        <p:nvPicPr>
          <p:cNvPr id="10" name="Picture 7">
            <a:extLst>
              <a:ext uri="{FF2B5EF4-FFF2-40B4-BE49-F238E27FC236}">
                <a16:creationId xmlns:a16="http://schemas.microsoft.com/office/drawing/2014/main" id="{1ADE7B68-F658-7504-463A-72D1949B7637}"/>
              </a:ext>
            </a:extLst>
          </p:cNvPr>
          <p:cNvPicPr>
            <a:picLocks noChangeAspect="1"/>
          </p:cNvPicPr>
          <p:nvPr userDrawn="1"/>
        </p:nvPicPr>
        <p:blipFill>
          <a:blip r:embed="rId4" cstate="print">
            <a:biLevel thresh="75000"/>
            <a:extLst>
              <a:ext uri="{28A0092B-C50C-407E-A947-70E740481C1C}">
                <a14:useLocalDpi xmlns:a14="http://schemas.microsoft.com/office/drawing/2010/main"/>
              </a:ext>
            </a:extLst>
          </a:blip>
          <a:stretch>
            <a:fillRect/>
          </a:stretch>
        </p:blipFill>
        <p:spPr>
          <a:xfrm>
            <a:off x="9738560" y="269806"/>
            <a:ext cx="1357347" cy="443748"/>
          </a:xfrm>
          <a:prstGeom prst="rect">
            <a:avLst/>
          </a:prstGeom>
        </p:spPr>
      </p:pic>
      <p:pic>
        <p:nvPicPr>
          <p:cNvPr id="11" name="Grafik 10" descr="Ein Bild, das Schwarz, Dunkelheit enthält.&#10;&#10;Automatisch generierte Beschreibung">
            <a:extLst>
              <a:ext uri="{FF2B5EF4-FFF2-40B4-BE49-F238E27FC236}">
                <a16:creationId xmlns:a16="http://schemas.microsoft.com/office/drawing/2014/main" id="{2A041CB7-43AE-B4BF-B1FE-00C45359498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345506" y="271811"/>
            <a:ext cx="441743" cy="441743"/>
          </a:xfrm>
          <a:prstGeom prst="rect">
            <a:avLst/>
          </a:prstGeom>
        </p:spPr>
      </p:pic>
    </p:spTree>
    <p:extLst>
      <p:ext uri="{BB962C8B-B14F-4D97-AF65-F5344CB8AC3E}">
        <p14:creationId xmlns:p14="http://schemas.microsoft.com/office/powerpoint/2010/main" val="5376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mit Logos">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EB2B5E-9441-0C65-8521-2F70C4FD8319}"/>
              </a:ext>
            </a:extLst>
          </p:cNvPr>
          <p:cNvSpPr/>
          <p:nvPr userDrawn="1"/>
        </p:nvSpPr>
        <p:spPr>
          <a:xfrm>
            <a:off x="11219606" y="321433"/>
            <a:ext cx="580536" cy="580536"/>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 name="Picture 7">
            <a:extLst>
              <a:ext uri="{FF2B5EF4-FFF2-40B4-BE49-F238E27FC236}">
                <a16:creationId xmlns:a16="http://schemas.microsoft.com/office/drawing/2014/main" id="{B16885D0-D2C0-6023-037F-A30A65A93B00}"/>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9738560" y="269806"/>
            <a:ext cx="1357347" cy="443748"/>
          </a:xfrm>
          <a:prstGeom prst="rect">
            <a:avLst/>
          </a:prstGeom>
        </p:spPr>
      </p:pic>
      <p:pic>
        <p:nvPicPr>
          <p:cNvPr id="4" name="Grafik 3" descr="Ein Bild, das Schwarz, Dunkelheit enthält.&#10;&#10;Automatisch generierte Beschreibung">
            <a:extLst>
              <a:ext uri="{FF2B5EF4-FFF2-40B4-BE49-F238E27FC236}">
                <a16:creationId xmlns:a16="http://schemas.microsoft.com/office/drawing/2014/main" id="{6F3E4897-DDA3-588F-075C-248634A3259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45506" y="271811"/>
            <a:ext cx="441743" cy="441743"/>
          </a:xfrm>
          <a:prstGeom prst="rect">
            <a:avLst/>
          </a:prstGeom>
        </p:spPr>
      </p:pic>
    </p:spTree>
    <p:extLst>
      <p:ext uri="{BB962C8B-B14F-4D97-AF65-F5344CB8AC3E}">
        <p14:creationId xmlns:p14="http://schemas.microsoft.com/office/powerpoint/2010/main" val="396762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CTORY Teilnehmer:innen">
    <p:spTree>
      <p:nvGrpSpPr>
        <p:cNvPr id="1" name=""/>
        <p:cNvGrpSpPr/>
        <p:nvPr/>
      </p:nvGrpSpPr>
      <p:grpSpPr>
        <a:xfrm>
          <a:off x="0" y="0"/>
          <a:ext cx="0" cy="0"/>
          <a:chOff x="0" y="0"/>
          <a:chExt cx="0" cy="0"/>
        </a:xfrm>
      </p:grpSpPr>
      <p:sp>
        <p:nvSpPr>
          <p:cNvPr id="33" name="Bildplatzhalter 32">
            <a:extLst>
              <a:ext uri="{FF2B5EF4-FFF2-40B4-BE49-F238E27FC236}">
                <a16:creationId xmlns:a16="http://schemas.microsoft.com/office/drawing/2014/main" id="{E822BCC2-D5BB-8DE1-2AAA-FDE462AC9283}"/>
              </a:ext>
            </a:extLst>
          </p:cNvPr>
          <p:cNvSpPr>
            <a:spLocks noGrp="1"/>
          </p:cNvSpPr>
          <p:nvPr>
            <p:ph type="pic" sz="quarter" idx="10"/>
          </p:nvPr>
        </p:nvSpPr>
        <p:spPr>
          <a:xfrm>
            <a:off x="473075" y="2539526"/>
            <a:ext cx="1165225" cy="781050"/>
          </a:xfrm>
        </p:spPr>
        <p:txBody>
          <a:bodyPr/>
          <a:lstStyle/>
          <a:p>
            <a:endParaRPr lang="de-AT"/>
          </a:p>
        </p:txBody>
      </p:sp>
      <p:sp>
        <p:nvSpPr>
          <p:cNvPr id="35" name="Textplatzhalter 34">
            <a:extLst>
              <a:ext uri="{FF2B5EF4-FFF2-40B4-BE49-F238E27FC236}">
                <a16:creationId xmlns:a16="http://schemas.microsoft.com/office/drawing/2014/main" id="{C8D7E6DE-9DF0-EAB8-C5D8-5F08A52FAB14}"/>
              </a:ext>
            </a:extLst>
          </p:cNvPr>
          <p:cNvSpPr>
            <a:spLocks noGrp="1"/>
          </p:cNvSpPr>
          <p:nvPr>
            <p:ph type="body" sz="quarter" idx="11" hasCustomPrompt="1"/>
          </p:nvPr>
        </p:nvSpPr>
        <p:spPr>
          <a:xfrm>
            <a:off x="1958975" y="2539526"/>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36" name="Bildplatzhalter 32">
            <a:extLst>
              <a:ext uri="{FF2B5EF4-FFF2-40B4-BE49-F238E27FC236}">
                <a16:creationId xmlns:a16="http://schemas.microsoft.com/office/drawing/2014/main" id="{7E999FCD-B239-7159-A7D8-B33F93C26FD4}"/>
              </a:ext>
            </a:extLst>
          </p:cNvPr>
          <p:cNvSpPr>
            <a:spLocks noGrp="1"/>
          </p:cNvSpPr>
          <p:nvPr>
            <p:ph type="pic" sz="quarter" idx="12"/>
          </p:nvPr>
        </p:nvSpPr>
        <p:spPr>
          <a:xfrm>
            <a:off x="473075" y="1489705"/>
            <a:ext cx="1165225" cy="781050"/>
          </a:xfrm>
        </p:spPr>
        <p:txBody>
          <a:bodyPr/>
          <a:lstStyle/>
          <a:p>
            <a:endParaRPr lang="de-AT"/>
          </a:p>
        </p:txBody>
      </p:sp>
      <p:sp>
        <p:nvSpPr>
          <p:cNvPr id="37" name="Textplatzhalter 34">
            <a:extLst>
              <a:ext uri="{FF2B5EF4-FFF2-40B4-BE49-F238E27FC236}">
                <a16:creationId xmlns:a16="http://schemas.microsoft.com/office/drawing/2014/main" id="{6ABFE8BE-FA5F-8484-C47F-E70AF9BC5DDC}"/>
              </a:ext>
            </a:extLst>
          </p:cNvPr>
          <p:cNvSpPr>
            <a:spLocks noGrp="1"/>
          </p:cNvSpPr>
          <p:nvPr>
            <p:ph type="body" sz="quarter" idx="13" hasCustomPrompt="1"/>
          </p:nvPr>
        </p:nvSpPr>
        <p:spPr>
          <a:xfrm>
            <a:off x="1958975" y="1489705"/>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45" name="Bildplatzhalter 32">
            <a:extLst>
              <a:ext uri="{FF2B5EF4-FFF2-40B4-BE49-F238E27FC236}">
                <a16:creationId xmlns:a16="http://schemas.microsoft.com/office/drawing/2014/main" id="{9DADD853-57D6-4A75-E525-95FACCE0CD80}"/>
              </a:ext>
            </a:extLst>
          </p:cNvPr>
          <p:cNvSpPr>
            <a:spLocks noGrp="1"/>
          </p:cNvSpPr>
          <p:nvPr>
            <p:ph type="pic" sz="quarter" idx="14"/>
          </p:nvPr>
        </p:nvSpPr>
        <p:spPr>
          <a:xfrm>
            <a:off x="6573350" y="1489705"/>
            <a:ext cx="1165225" cy="781050"/>
          </a:xfrm>
        </p:spPr>
        <p:txBody>
          <a:bodyPr/>
          <a:lstStyle/>
          <a:p>
            <a:endParaRPr lang="de-AT"/>
          </a:p>
        </p:txBody>
      </p:sp>
      <p:sp>
        <p:nvSpPr>
          <p:cNvPr id="49" name="Bildplatzhalter 32">
            <a:extLst>
              <a:ext uri="{FF2B5EF4-FFF2-40B4-BE49-F238E27FC236}">
                <a16:creationId xmlns:a16="http://schemas.microsoft.com/office/drawing/2014/main" id="{AEC98E52-697F-7AD9-D444-6DAE478E938B}"/>
              </a:ext>
            </a:extLst>
          </p:cNvPr>
          <p:cNvSpPr>
            <a:spLocks noGrp="1"/>
          </p:cNvSpPr>
          <p:nvPr>
            <p:ph type="pic" sz="quarter" idx="16"/>
          </p:nvPr>
        </p:nvSpPr>
        <p:spPr>
          <a:xfrm>
            <a:off x="473075" y="4793623"/>
            <a:ext cx="1165225" cy="781050"/>
          </a:xfrm>
        </p:spPr>
        <p:txBody>
          <a:bodyPr/>
          <a:lstStyle/>
          <a:p>
            <a:endParaRPr lang="de-AT"/>
          </a:p>
        </p:txBody>
      </p:sp>
      <p:sp>
        <p:nvSpPr>
          <p:cNvPr id="50" name="Textplatzhalter 34">
            <a:extLst>
              <a:ext uri="{FF2B5EF4-FFF2-40B4-BE49-F238E27FC236}">
                <a16:creationId xmlns:a16="http://schemas.microsoft.com/office/drawing/2014/main" id="{35735977-A621-FE6A-385D-180C0B49742A}"/>
              </a:ext>
            </a:extLst>
          </p:cNvPr>
          <p:cNvSpPr>
            <a:spLocks noGrp="1"/>
          </p:cNvSpPr>
          <p:nvPr>
            <p:ph type="body" sz="quarter" idx="17" hasCustomPrompt="1"/>
          </p:nvPr>
        </p:nvSpPr>
        <p:spPr>
          <a:xfrm>
            <a:off x="1958975" y="4793623"/>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51" name="Bildplatzhalter 32">
            <a:extLst>
              <a:ext uri="{FF2B5EF4-FFF2-40B4-BE49-F238E27FC236}">
                <a16:creationId xmlns:a16="http://schemas.microsoft.com/office/drawing/2014/main" id="{C23E9EE6-93C0-8DF5-3FE8-88F139823E8B}"/>
              </a:ext>
            </a:extLst>
          </p:cNvPr>
          <p:cNvSpPr>
            <a:spLocks noGrp="1"/>
          </p:cNvSpPr>
          <p:nvPr>
            <p:ph type="pic" sz="quarter" idx="18"/>
          </p:nvPr>
        </p:nvSpPr>
        <p:spPr>
          <a:xfrm>
            <a:off x="473527" y="3690555"/>
            <a:ext cx="1165225" cy="781050"/>
          </a:xfrm>
        </p:spPr>
        <p:txBody>
          <a:bodyPr/>
          <a:lstStyle/>
          <a:p>
            <a:endParaRPr lang="de-AT"/>
          </a:p>
        </p:txBody>
      </p:sp>
      <p:sp>
        <p:nvSpPr>
          <p:cNvPr id="52" name="Textplatzhalter 34">
            <a:extLst>
              <a:ext uri="{FF2B5EF4-FFF2-40B4-BE49-F238E27FC236}">
                <a16:creationId xmlns:a16="http://schemas.microsoft.com/office/drawing/2014/main" id="{C0E9CC08-7D08-173F-5BDC-A9815E92546A}"/>
              </a:ext>
            </a:extLst>
          </p:cNvPr>
          <p:cNvSpPr>
            <a:spLocks noGrp="1"/>
          </p:cNvSpPr>
          <p:nvPr>
            <p:ph type="body" sz="quarter" idx="19" hasCustomPrompt="1"/>
          </p:nvPr>
        </p:nvSpPr>
        <p:spPr>
          <a:xfrm>
            <a:off x="1959427" y="3690555"/>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53" name="Bildplatzhalter 32">
            <a:extLst>
              <a:ext uri="{FF2B5EF4-FFF2-40B4-BE49-F238E27FC236}">
                <a16:creationId xmlns:a16="http://schemas.microsoft.com/office/drawing/2014/main" id="{3CAD1B25-4B22-0C6B-74BA-C224DE3F6709}"/>
              </a:ext>
            </a:extLst>
          </p:cNvPr>
          <p:cNvSpPr>
            <a:spLocks noGrp="1"/>
          </p:cNvSpPr>
          <p:nvPr>
            <p:ph type="pic" sz="quarter" idx="20"/>
          </p:nvPr>
        </p:nvSpPr>
        <p:spPr>
          <a:xfrm>
            <a:off x="473075" y="5871567"/>
            <a:ext cx="1165225" cy="781050"/>
          </a:xfrm>
        </p:spPr>
        <p:txBody>
          <a:bodyPr/>
          <a:lstStyle/>
          <a:p>
            <a:endParaRPr lang="de-AT"/>
          </a:p>
        </p:txBody>
      </p:sp>
      <p:sp>
        <p:nvSpPr>
          <p:cNvPr id="54" name="Textplatzhalter 34">
            <a:extLst>
              <a:ext uri="{FF2B5EF4-FFF2-40B4-BE49-F238E27FC236}">
                <a16:creationId xmlns:a16="http://schemas.microsoft.com/office/drawing/2014/main" id="{101DE111-90CD-2674-0927-F2D804897FBA}"/>
              </a:ext>
            </a:extLst>
          </p:cNvPr>
          <p:cNvSpPr>
            <a:spLocks noGrp="1"/>
          </p:cNvSpPr>
          <p:nvPr>
            <p:ph type="body" sz="quarter" idx="21" hasCustomPrompt="1"/>
          </p:nvPr>
        </p:nvSpPr>
        <p:spPr>
          <a:xfrm>
            <a:off x="1958975" y="5871567"/>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55" name="Bildplatzhalter 32">
            <a:extLst>
              <a:ext uri="{FF2B5EF4-FFF2-40B4-BE49-F238E27FC236}">
                <a16:creationId xmlns:a16="http://schemas.microsoft.com/office/drawing/2014/main" id="{5C68D485-D1F2-5927-E0E7-30A5E5471539}"/>
              </a:ext>
            </a:extLst>
          </p:cNvPr>
          <p:cNvSpPr>
            <a:spLocks noGrp="1"/>
          </p:cNvSpPr>
          <p:nvPr>
            <p:ph type="pic" sz="quarter" idx="22"/>
          </p:nvPr>
        </p:nvSpPr>
        <p:spPr>
          <a:xfrm>
            <a:off x="6573350" y="4748088"/>
            <a:ext cx="1165225" cy="781050"/>
          </a:xfrm>
        </p:spPr>
        <p:txBody>
          <a:bodyPr/>
          <a:lstStyle/>
          <a:p>
            <a:endParaRPr lang="de-AT"/>
          </a:p>
        </p:txBody>
      </p:sp>
      <p:sp>
        <p:nvSpPr>
          <p:cNvPr id="57" name="Bildplatzhalter 32">
            <a:extLst>
              <a:ext uri="{FF2B5EF4-FFF2-40B4-BE49-F238E27FC236}">
                <a16:creationId xmlns:a16="http://schemas.microsoft.com/office/drawing/2014/main" id="{EB7215FB-EFDF-BFEE-8675-6071B865778D}"/>
              </a:ext>
            </a:extLst>
          </p:cNvPr>
          <p:cNvSpPr>
            <a:spLocks noGrp="1"/>
          </p:cNvSpPr>
          <p:nvPr>
            <p:ph type="pic" sz="quarter" idx="24"/>
          </p:nvPr>
        </p:nvSpPr>
        <p:spPr>
          <a:xfrm>
            <a:off x="6573350" y="2550971"/>
            <a:ext cx="1165225" cy="781050"/>
          </a:xfrm>
        </p:spPr>
        <p:txBody>
          <a:bodyPr/>
          <a:lstStyle/>
          <a:p>
            <a:endParaRPr lang="de-AT"/>
          </a:p>
        </p:txBody>
      </p:sp>
      <p:sp>
        <p:nvSpPr>
          <p:cNvPr id="59" name="Bildplatzhalter 32">
            <a:extLst>
              <a:ext uri="{FF2B5EF4-FFF2-40B4-BE49-F238E27FC236}">
                <a16:creationId xmlns:a16="http://schemas.microsoft.com/office/drawing/2014/main" id="{93971E52-E9BF-3103-AB87-81DA666CCD49}"/>
              </a:ext>
            </a:extLst>
          </p:cNvPr>
          <p:cNvSpPr>
            <a:spLocks noGrp="1"/>
          </p:cNvSpPr>
          <p:nvPr>
            <p:ph type="pic" sz="quarter" idx="26"/>
          </p:nvPr>
        </p:nvSpPr>
        <p:spPr>
          <a:xfrm>
            <a:off x="6573350" y="3616176"/>
            <a:ext cx="1165225" cy="781050"/>
          </a:xfrm>
        </p:spPr>
        <p:txBody>
          <a:bodyPr/>
          <a:lstStyle/>
          <a:p>
            <a:endParaRPr lang="de-AT"/>
          </a:p>
        </p:txBody>
      </p:sp>
      <p:sp>
        <p:nvSpPr>
          <p:cNvPr id="61" name="Bildplatzhalter 32">
            <a:extLst>
              <a:ext uri="{FF2B5EF4-FFF2-40B4-BE49-F238E27FC236}">
                <a16:creationId xmlns:a16="http://schemas.microsoft.com/office/drawing/2014/main" id="{B44EAC55-89F0-C7DD-076A-73E6C3164639}"/>
              </a:ext>
            </a:extLst>
          </p:cNvPr>
          <p:cNvSpPr>
            <a:spLocks noGrp="1"/>
          </p:cNvSpPr>
          <p:nvPr>
            <p:ph type="pic" sz="quarter" idx="28"/>
          </p:nvPr>
        </p:nvSpPr>
        <p:spPr>
          <a:xfrm>
            <a:off x="6573350" y="5825813"/>
            <a:ext cx="1165225" cy="781050"/>
          </a:xfrm>
        </p:spPr>
        <p:txBody>
          <a:bodyPr/>
          <a:lstStyle/>
          <a:p>
            <a:endParaRPr lang="de-AT"/>
          </a:p>
        </p:txBody>
      </p:sp>
      <p:sp>
        <p:nvSpPr>
          <p:cNvPr id="2" name="Textplatzhalter 34">
            <a:extLst>
              <a:ext uri="{FF2B5EF4-FFF2-40B4-BE49-F238E27FC236}">
                <a16:creationId xmlns:a16="http://schemas.microsoft.com/office/drawing/2014/main" id="{3316F3A6-5EAA-DDC3-8D26-83CDB11695D5}"/>
              </a:ext>
            </a:extLst>
          </p:cNvPr>
          <p:cNvSpPr>
            <a:spLocks noGrp="1"/>
          </p:cNvSpPr>
          <p:nvPr>
            <p:ph type="body" sz="quarter" idx="29" hasCustomPrompt="1"/>
          </p:nvPr>
        </p:nvSpPr>
        <p:spPr>
          <a:xfrm>
            <a:off x="8061190" y="1489705"/>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3" name="Textplatzhalter 34">
            <a:extLst>
              <a:ext uri="{FF2B5EF4-FFF2-40B4-BE49-F238E27FC236}">
                <a16:creationId xmlns:a16="http://schemas.microsoft.com/office/drawing/2014/main" id="{DB8340E6-DC9E-9802-EBCA-161C23F3C8BF}"/>
              </a:ext>
            </a:extLst>
          </p:cNvPr>
          <p:cNvSpPr>
            <a:spLocks noGrp="1"/>
          </p:cNvSpPr>
          <p:nvPr>
            <p:ph type="body" sz="quarter" idx="30" hasCustomPrompt="1"/>
          </p:nvPr>
        </p:nvSpPr>
        <p:spPr>
          <a:xfrm>
            <a:off x="8061190" y="2585171"/>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5" name="Textplatzhalter 34">
            <a:extLst>
              <a:ext uri="{FF2B5EF4-FFF2-40B4-BE49-F238E27FC236}">
                <a16:creationId xmlns:a16="http://schemas.microsoft.com/office/drawing/2014/main" id="{28CD0E3E-4EAF-7F15-6209-F9936230AE8A}"/>
              </a:ext>
            </a:extLst>
          </p:cNvPr>
          <p:cNvSpPr>
            <a:spLocks noGrp="1"/>
          </p:cNvSpPr>
          <p:nvPr>
            <p:ph type="body" sz="quarter" idx="31" hasCustomPrompt="1"/>
          </p:nvPr>
        </p:nvSpPr>
        <p:spPr>
          <a:xfrm>
            <a:off x="8061190" y="3680637"/>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6" name="Textplatzhalter 34">
            <a:extLst>
              <a:ext uri="{FF2B5EF4-FFF2-40B4-BE49-F238E27FC236}">
                <a16:creationId xmlns:a16="http://schemas.microsoft.com/office/drawing/2014/main" id="{7AC39196-B256-47E1-B774-BBB250BDA7C2}"/>
              </a:ext>
            </a:extLst>
          </p:cNvPr>
          <p:cNvSpPr>
            <a:spLocks noGrp="1"/>
          </p:cNvSpPr>
          <p:nvPr>
            <p:ph type="body" sz="quarter" idx="32" hasCustomPrompt="1"/>
          </p:nvPr>
        </p:nvSpPr>
        <p:spPr>
          <a:xfrm>
            <a:off x="8061190" y="5871567"/>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7" name="Textplatzhalter 34">
            <a:extLst>
              <a:ext uri="{FF2B5EF4-FFF2-40B4-BE49-F238E27FC236}">
                <a16:creationId xmlns:a16="http://schemas.microsoft.com/office/drawing/2014/main" id="{279A6A5F-65FA-A91B-32C7-CCDEE1C4A078}"/>
              </a:ext>
            </a:extLst>
          </p:cNvPr>
          <p:cNvSpPr>
            <a:spLocks noGrp="1"/>
          </p:cNvSpPr>
          <p:nvPr>
            <p:ph type="body" sz="quarter" idx="33" hasCustomPrompt="1"/>
          </p:nvPr>
        </p:nvSpPr>
        <p:spPr>
          <a:xfrm>
            <a:off x="8061190" y="4776103"/>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11" name="Titel 1">
            <a:extLst>
              <a:ext uri="{FF2B5EF4-FFF2-40B4-BE49-F238E27FC236}">
                <a16:creationId xmlns:a16="http://schemas.microsoft.com/office/drawing/2014/main" id="{6A81EBD3-9C1D-56E7-31C3-2BF22420859C}"/>
              </a:ext>
            </a:extLst>
          </p:cNvPr>
          <p:cNvSpPr>
            <a:spLocks noGrp="1"/>
          </p:cNvSpPr>
          <p:nvPr>
            <p:ph type="title"/>
          </p:nvPr>
        </p:nvSpPr>
        <p:spPr>
          <a:xfrm>
            <a:off x="473075" y="89743"/>
            <a:ext cx="9429724" cy="947172"/>
          </a:xfrm>
        </p:spPr>
        <p:txBody>
          <a:bodyPr anchor="b"/>
          <a:lstStyle>
            <a:lvl1pPr>
              <a:defRPr>
                <a:solidFill>
                  <a:schemeClr val="accent2"/>
                </a:solidFill>
                <a:latin typeface="Open Sans ExtraBold" pitchFamily="2" charset="0"/>
                <a:ea typeface="Open Sans ExtraBold" pitchFamily="2" charset="0"/>
                <a:cs typeface="Open Sans ExtraBold" pitchFamily="2" charset="0"/>
              </a:defRPr>
            </a:lvl1pPr>
          </a:lstStyle>
          <a:p>
            <a:endParaRPr lang="de-AT" dirty="0"/>
          </a:p>
        </p:txBody>
      </p:sp>
      <p:pic>
        <p:nvPicPr>
          <p:cNvPr id="39" name="Grafik 38" descr="Ein Bild, das Screenshot, Reihe, Grafiken, Farbigkeit enthält.&#10;&#10;KI-generierte Inhalte können fehlerhaft sein.">
            <a:extLst>
              <a:ext uri="{FF2B5EF4-FFF2-40B4-BE49-F238E27FC236}">
                <a16:creationId xmlns:a16="http://schemas.microsoft.com/office/drawing/2014/main" id="{DBDB3804-008E-98E9-61FA-2B264CAA94E3}"/>
              </a:ext>
            </a:extLst>
          </p:cNvPr>
          <p:cNvPicPr>
            <a:picLocks noChangeAspect="1"/>
          </p:cNvPicPr>
          <p:nvPr userDrawn="1"/>
        </p:nvPicPr>
        <p:blipFill>
          <a:blip r:embed="rId2" cstate="print">
            <a:alphaModFix amt="40000"/>
            <a:extLst>
              <a:ext uri="{28A0092B-C50C-407E-A947-70E740481C1C}">
                <a14:useLocalDpi xmlns:a14="http://schemas.microsoft.com/office/drawing/2010/main"/>
              </a:ext>
            </a:extLst>
          </a:blip>
          <a:stretch>
            <a:fillRect/>
          </a:stretch>
        </p:blipFill>
        <p:spPr>
          <a:xfrm>
            <a:off x="-4209" y="6025820"/>
            <a:ext cx="334551" cy="381037"/>
          </a:xfrm>
          <a:prstGeom prst="rect">
            <a:avLst/>
          </a:prstGeom>
        </p:spPr>
      </p:pic>
      <p:pic>
        <p:nvPicPr>
          <p:cNvPr id="12" name="Grafik 11" descr="Ein Bild, das Screenshot, Reihe, Grafiken, Farbigkeit enthält.&#10;&#10;KI-generierte Inhalte können fehlerhaft sein.">
            <a:extLst>
              <a:ext uri="{FF2B5EF4-FFF2-40B4-BE49-F238E27FC236}">
                <a16:creationId xmlns:a16="http://schemas.microsoft.com/office/drawing/2014/main" id="{E5BE2C1A-1FE0-D56E-2568-33715DD8CA40}"/>
              </a:ext>
            </a:extLst>
          </p:cNvPr>
          <p:cNvPicPr>
            <a:picLocks noChangeAspect="1"/>
          </p:cNvPicPr>
          <p:nvPr userDrawn="1"/>
        </p:nvPicPr>
        <p:blipFill>
          <a:blip r:embed="rId2" cstate="print">
            <a:alphaModFix amt="40000"/>
            <a:extLst>
              <a:ext uri="{28A0092B-C50C-407E-A947-70E740481C1C}">
                <a14:useLocalDpi xmlns:a14="http://schemas.microsoft.com/office/drawing/2010/main"/>
              </a:ext>
            </a:extLst>
          </a:blip>
          <a:stretch>
            <a:fillRect/>
          </a:stretch>
        </p:blipFill>
        <p:spPr>
          <a:xfrm>
            <a:off x="-4209" y="1665198"/>
            <a:ext cx="334551" cy="381037"/>
          </a:xfrm>
          <a:prstGeom prst="rect">
            <a:avLst/>
          </a:prstGeom>
        </p:spPr>
      </p:pic>
      <p:pic>
        <p:nvPicPr>
          <p:cNvPr id="19" name="Grafik 18" descr="Ein Bild, das Screenshot, Reihe, Grafiken, Farbigkeit enthält.&#10;&#10;KI-generierte Inhalte können fehlerhaft sein.">
            <a:extLst>
              <a:ext uri="{FF2B5EF4-FFF2-40B4-BE49-F238E27FC236}">
                <a16:creationId xmlns:a16="http://schemas.microsoft.com/office/drawing/2014/main" id="{A6500E3E-6AB5-5FAE-4327-F1D47604F486}"/>
              </a:ext>
            </a:extLst>
          </p:cNvPr>
          <p:cNvPicPr>
            <a:picLocks noChangeAspect="1"/>
          </p:cNvPicPr>
          <p:nvPr userDrawn="1"/>
        </p:nvPicPr>
        <p:blipFill>
          <a:blip r:embed="rId2" cstate="print">
            <a:alphaModFix amt="40000"/>
            <a:extLst>
              <a:ext uri="{28A0092B-C50C-407E-A947-70E740481C1C}">
                <a14:useLocalDpi xmlns:a14="http://schemas.microsoft.com/office/drawing/2010/main"/>
              </a:ext>
            </a:extLst>
          </a:blip>
          <a:stretch>
            <a:fillRect/>
          </a:stretch>
        </p:blipFill>
        <p:spPr>
          <a:xfrm>
            <a:off x="-4209" y="4935663"/>
            <a:ext cx="334551" cy="381037"/>
          </a:xfrm>
          <a:prstGeom prst="rect">
            <a:avLst/>
          </a:prstGeom>
        </p:spPr>
      </p:pic>
      <p:pic>
        <p:nvPicPr>
          <p:cNvPr id="23" name="Grafik 22" descr="Ein Bild, das Screenshot, Reihe, Grafiken, Farbigkeit enthält.&#10;&#10;KI-generierte Inhalte können fehlerhaft sein.">
            <a:extLst>
              <a:ext uri="{FF2B5EF4-FFF2-40B4-BE49-F238E27FC236}">
                <a16:creationId xmlns:a16="http://schemas.microsoft.com/office/drawing/2014/main" id="{244453AD-93CF-BF85-FF8C-70F30D436929}"/>
              </a:ext>
            </a:extLst>
          </p:cNvPr>
          <p:cNvPicPr>
            <a:picLocks noChangeAspect="1"/>
          </p:cNvPicPr>
          <p:nvPr userDrawn="1"/>
        </p:nvPicPr>
        <p:blipFill>
          <a:blip r:embed="rId2" cstate="print">
            <a:alphaModFix amt="40000"/>
            <a:extLst>
              <a:ext uri="{28A0092B-C50C-407E-A947-70E740481C1C}">
                <a14:useLocalDpi xmlns:a14="http://schemas.microsoft.com/office/drawing/2010/main"/>
              </a:ext>
            </a:extLst>
          </a:blip>
          <a:stretch>
            <a:fillRect/>
          </a:stretch>
        </p:blipFill>
        <p:spPr>
          <a:xfrm>
            <a:off x="-4209" y="3845508"/>
            <a:ext cx="334551" cy="381037"/>
          </a:xfrm>
          <a:prstGeom prst="rect">
            <a:avLst/>
          </a:prstGeom>
        </p:spPr>
      </p:pic>
      <p:pic>
        <p:nvPicPr>
          <p:cNvPr id="25" name="Grafik 24" descr="Ein Bild, das Screenshot, Reihe, Grafiken, Farbigkeit enthält.&#10;&#10;KI-generierte Inhalte können fehlerhaft sein.">
            <a:extLst>
              <a:ext uri="{FF2B5EF4-FFF2-40B4-BE49-F238E27FC236}">
                <a16:creationId xmlns:a16="http://schemas.microsoft.com/office/drawing/2014/main" id="{0EF3BB21-3746-352A-9041-CD85AE7AD18F}"/>
              </a:ext>
            </a:extLst>
          </p:cNvPr>
          <p:cNvPicPr>
            <a:picLocks noChangeAspect="1"/>
          </p:cNvPicPr>
          <p:nvPr userDrawn="1"/>
        </p:nvPicPr>
        <p:blipFill>
          <a:blip r:embed="rId2" cstate="print">
            <a:alphaModFix amt="40000"/>
            <a:extLst>
              <a:ext uri="{28A0092B-C50C-407E-A947-70E740481C1C}">
                <a14:useLocalDpi xmlns:a14="http://schemas.microsoft.com/office/drawing/2010/main"/>
              </a:ext>
            </a:extLst>
          </a:blip>
          <a:stretch>
            <a:fillRect/>
          </a:stretch>
        </p:blipFill>
        <p:spPr>
          <a:xfrm>
            <a:off x="-4209" y="2755353"/>
            <a:ext cx="334551" cy="381037"/>
          </a:xfrm>
          <a:prstGeom prst="rect">
            <a:avLst/>
          </a:prstGeom>
        </p:spPr>
      </p:pic>
      <p:pic>
        <p:nvPicPr>
          <p:cNvPr id="26" name="Grafik 25" descr="Ein Bild, das Screenshot, Reihe, Grafiken, Farbigkeit enthält.&#10;&#10;KI-generierte Inhalte können fehlerhaft sein.">
            <a:extLst>
              <a:ext uri="{FF2B5EF4-FFF2-40B4-BE49-F238E27FC236}">
                <a16:creationId xmlns:a16="http://schemas.microsoft.com/office/drawing/2014/main" id="{AEB8E76B-4469-6F1F-E6DD-0E9FD91CF2C4}"/>
              </a:ext>
            </a:extLst>
          </p:cNvPr>
          <p:cNvPicPr>
            <a:picLocks noChangeAspect="1"/>
          </p:cNvPicPr>
          <p:nvPr userDrawn="1"/>
        </p:nvPicPr>
        <p:blipFill>
          <a:blip r:embed="rId2" cstate="print">
            <a:alphaModFix amt="40000"/>
            <a:extLst>
              <a:ext uri="{28A0092B-C50C-407E-A947-70E740481C1C}">
                <a14:useLocalDpi xmlns:a14="http://schemas.microsoft.com/office/drawing/2010/main"/>
              </a:ext>
            </a:extLst>
          </a:blip>
          <a:stretch>
            <a:fillRect/>
          </a:stretch>
        </p:blipFill>
        <p:spPr>
          <a:xfrm>
            <a:off x="6120749" y="6025820"/>
            <a:ext cx="334551" cy="381037"/>
          </a:xfrm>
          <a:prstGeom prst="rect">
            <a:avLst/>
          </a:prstGeom>
        </p:spPr>
      </p:pic>
      <p:pic>
        <p:nvPicPr>
          <p:cNvPr id="27" name="Grafik 26" descr="Ein Bild, das Screenshot, Reihe, Grafiken, Farbigkeit enthält.&#10;&#10;KI-generierte Inhalte können fehlerhaft sein.">
            <a:extLst>
              <a:ext uri="{FF2B5EF4-FFF2-40B4-BE49-F238E27FC236}">
                <a16:creationId xmlns:a16="http://schemas.microsoft.com/office/drawing/2014/main" id="{07658EF8-B755-DBD0-7A56-8EECFE773C8F}"/>
              </a:ext>
            </a:extLst>
          </p:cNvPr>
          <p:cNvPicPr>
            <a:picLocks noChangeAspect="1"/>
          </p:cNvPicPr>
          <p:nvPr userDrawn="1"/>
        </p:nvPicPr>
        <p:blipFill>
          <a:blip r:embed="rId2" cstate="print">
            <a:alphaModFix amt="40000"/>
            <a:extLst>
              <a:ext uri="{28A0092B-C50C-407E-A947-70E740481C1C}">
                <a14:useLocalDpi xmlns:a14="http://schemas.microsoft.com/office/drawing/2010/main"/>
              </a:ext>
            </a:extLst>
          </a:blip>
          <a:stretch>
            <a:fillRect/>
          </a:stretch>
        </p:blipFill>
        <p:spPr>
          <a:xfrm>
            <a:off x="6120749" y="1665198"/>
            <a:ext cx="334551" cy="381037"/>
          </a:xfrm>
          <a:prstGeom prst="rect">
            <a:avLst/>
          </a:prstGeom>
        </p:spPr>
      </p:pic>
      <p:pic>
        <p:nvPicPr>
          <p:cNvPr id="32" name="Grafik 31" descr="Ein Bild, das Screenshot, Reihe, Grafiken, Farbigkeit enthält.&#10;&#10;KI-generierte Inhalte können fehlerhaft sein.">
            <a:extLst>
              <a:ext uri="{FF2B5EF4-FFF2-40B4-BE49-F238E27FC236}">
                <a16:creationId xmlns:a16="http://schemas.microsoft.com/office/drawing/2014/main" id="{C72F3AA6-8921-F01E-FB82-187E968CD131}"/>
              </a:ext>
            </a:extLst>
          </p:cNvPr>
          <p:cNvPicPr>
            <a:picLocks noChangeAspect="1"/>
          </p:cNvPicPr>
          <p:nvPr userDrawn="1"/>
        </p:nvPicPr>
        <p:blipFill>
          <a:blip r:embed="rId2" cstate="print">
            <a:alphaModFix amt="40000"/>
            <a:extLst>
              <a:ext uri="{28A0092B-C50C-407E-A947-70E740481C1C}">
                <a14:useLocalDpi xmlns:a14="http://schemas.microsoft.com/office/drawing/2010/main"/>
              </a:ext>
            </a:extLst>
          </a:blip>
          <a:stretch>
            <a:fillRect/>
          </a:stretch>
        </p:blipFill>
        <p:spPr>
          <a:xfrm>
            <a:off x="6120749" y="4935663"/>
            <a:ext cx="334551" cy="381037"/>
          </a:xfrm>
          <a:prstGeom prst="rect">
            <a:avLst/>
          </a:prstGeom>
        </p:spPr>
      </p:pic>
      <p:pic>
        <p:nvPicPr>
          <p:cNvPr id="34" name="Grafik 33" descr="Ein Bild, das Screenshot, Reihe, Grafiken, Farbigkeit enthält.&#10;&#10;KI-generierte Inhalte können fehlerhaft sein.">
            <a:extLst>
              <a:ext uri="{FF2B5EF4-FFF2-40B4-BE49-F238E27FC236}">
                <a16:creationId xmlns:a16="http://schemas.microsoft.com/office/drawing/2014/main" id="{E5440251-AABA-38D2-43EC-2366D4125190}"/>
              </a:ext>
            </a:extLst>
          </p:cNvPr>
          <p:cNvPicPr>
            <a:picLocks noChangeAspect="1"/>
          </p:cNvPicPr>
          <p:nvPr userDrawn="1"/>
        </p:nvPicPr>
        <p:blipFill>
          <a:blip r:embed="rId2" cstate="print">
            <a:alphaModFix amt="40000"/>
            <a:extLst>
              <a:ext uri="{28A0092B-C50C-407E-A947-70E740481C1C}">
                <a14:useLocalDpi xmlns:a14="http://schemas.microsoft.com/office/drawing/2010/main"/>
              </a:ext>
            </a:extLst>
          </a:blip>
          <a:stretch>
            <a:fillRect/>
          </a:stretch>
        </p:blipFill>
        <p:spPr>
          <a:xfrm>
            <a:off x="6120749" y="3845508"/>
            <a:ext cx="334551" cy="381037"/>
          </a:xfrm>
          <a:prstGeom prst="rect">
            <a:avLst/>
          </a:prstGeom>
        </p:spPr>
      </p:pic>
      <p:pic>
        <p:nvPicPr>
          <p:cNvPr id="38" name="Grafik 37" descr="Ein Bild, das Screenshot, Reihe, Grafiken, Farbigkeit enthält.&#10;&#10;KI-generierte Inhalte können fehlerhaft sein.">
            <a:extLst>
              <a:ext uri="{FF2B5EF4-FFF2-40B4-BE49-F238E27FC236}">
                <a16:creationId xmlns:a16="http://schemas.microsoft.com/office/drawing/2014/main" id="{8EDF09E1-D04D-782D-7D2B-28B2F2E6FBBF}"/>
              </a:ext>
            </a:extLst>
          </p:cNvPr>
          <p:cNvPicPr>
            <a:picLocks noChangeAspect="1"/>
          </p:cNvPicPr>
          <p:nvPr userDrawn="1"/>
        </p:nvPicPr>
        <p:blipFill>
          <a:blip r:embed="rId2" cstate="print">
            <a:alphaModFix amt="40000"/>
            <a:extLst>
              <a:ext uri="{28A0092B-C50C-407E-A947-70E740481C1C}">
                <a14:useLocalDpi xmlns:a14="http://schemas.microsoft.com/office/drawing/2010/main"/>
              </a:ext>
            </a:extLst>
          </a:blip>
          <a:stretch>
            <a:fillRect/>
          </a:stretch>
        </p:blipFill>
        <p:spPr>
          <a:xfrm>
            <a:off x="6120749" y="2755353"/>
            <a:ext cx="334551" cy="381037"/>
          </a:xfrm>
          <a:prstGeom prst="rect">
            <a:avLst/>
          </a:prstGeom>
        </p:spPr>
      </p:pic>
      <p:sp>
        <p:nvSpPr>
          <p:cNvPr id="48" name="Freihandform: Form 47">
            <a:extLst>
              <a:ext uri="{FF2B5EF4-FFF2-40B4-BE49-F238E27FC236}">
                <a16:creationId xmlns:a16="http://schemas.microsoft.com/office/drawing/2014/main" id="{F15441C9-BB73-573E-BA3D-0FC6313D8E50}"/>
              </a:ext>
            </a:extLst>
          </p:cNvPr>
          <p:cNvSpPr/>
          <p:nvPr userDrawn="1"/>
        </p:nvSpPr>
        <p:spPr>
          <a:xfrm rot="16200000">
            <a:off x="1660608" y="5928359"/>
            <a:ext cx="164153" cy="164153"/>
          </a:xfrm>
          <a:custGeom>
            <a:avLst/>
            <a:gdLst>
              <a:gd name="connsiteX0" fmla="*/ 266700 w 266700"/>
              <a:gd name="connsiteY0" fmla="*/ 100618 h 266700"/>
              <a:gd name="connsiteX1" fmla="*/ 266700 w 266700"/>
              <a:gd name="connsiteY1" fmla="*/ 166082 h 266700"/>
              <a:gd name="connsiteX2" fmla="*/ 166082 w 266700"/>
              <a:gd name="connsiteY2" fmla="*/ 166082 h 266700"/>
              <a:gd name="connsiteX3" fmla="*/ 166082 w 266700"/>
              <a:gd name="connsiteY3" fmla="*/ 266700 h 266700"/>
              <a:gd name="connsiteX4" fmla="*/ 100618 w 266700"/>
              <a:gd name="connsiteY4" fmla="*/ 266700 h 266700"/>
              <a:gd name="connsiteX5" fmla="*/ 100618 w 266700"/>
              <a:gd name="connsiteY5" fmla="*/ 166082 h 266700"/>
              <a:gd name="connsiteX6" fmla="*/ 0 w 266700"/>
              <a:gd name="connsiteY6" fmla="*/ 166082 h 266700"/>
              <a:gd name="connsiteX7" fmla="*/ 0 w 266700"/>
              <a:gd name="connsiteY7" fmla="*/ 100618 h 266700"/>
              <a:gd name="connsiteX8" fmla="*/ 100618 w 266700"/>
              <a:gd name="connsiteY8" fmla="*/ 100618 h 266700"/>
              <a:gd name="connsiteX9" fmla="*/ 100618 w 266700"/>
              <a:gd name="connsiteY9" fmla="*/ 0 h 266700"/>
              <a:gd name="connsiteX10" fmla="*/ 166082 w 266700"/>
              <a:gd name="connsiteY10" fmla="*/ 0 h 266700"/>
              <a:gd name="connsiteX11" fmla="*/ 166082 w 266700"/>
              <a:gd name="connsiteY11" fmla="*/ 10061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266700">
                <a:moveTo>
                  <a:pt x="266700" y="100618"/>
                </a:moveTo>
                <a:lnTo>
                  <a:pt x="266700" y="166082"/>
                </a:lnTo>
                <a:lnTo>
                  <a:pt x="166082" y="166082"/>
                </a:lnTo>
                <a:lnTo>
                  <a:pt x="166082" y="266700"/>
                </a:lnTo>
                <a:lnTo>
                  <a:pt x="100618" y="266700"/>
                </a:lnTo>
                <a:lnTo>
                  <a:pt x="100618" y="166082"/>
                </a:lnTo>
                <a:lnTo>
                  <a:pt x="0" y="166082"/>
                </a:lnTo>
                <a:lnTo>
                  <a:pt x="0" y="100618"/>
                </a:lnTo>
                <a:lnTo>
                  <a:pt x="100618" y="100618"/>
                </a:lnTo>
                <a:lnTo>
                  <a:pt x="100618" y="0"/>
                </a:lnTo>
                <a:lnTo>
                  <a:pt x="166082" y="0"/>
                </a:lnTo>
                <a:lnTo>
                  <a:pt x="166082" y="10061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47" name="Freihandform: Form 46">
            <a:extLst>
              <a:ext uri="{FF2B5EF4-FFF2-40B4-BE49-F238E27FC236}">
                <a16:creationId xmlns:a16="http://schemas.microsoft.com/office/drawing/2014/main" id="{B8796C3F-186C-8680-5FA2-00D507BBB9FD}"/>
              </a:ext>
            </a:extLst>
          </p:cNvPr>
          <p:cNvSpPr/>
          <p:nvPr userDrawn="1"/>
        </p:nvSpPr>
        <p:spPr>
          <a:xfrm rot="16200000">
            <a:off x="1650933" y="1424626"/>
            <a:ext cx="164153" cy="164153"/>
          </a:xfrm>
          <a:custGeom>
            <a:avLst/>
            <a:gdLst>
              <a:gd name="connsiteX0" fmla="*/ 266700 w 266700"/>
              <a:gd name="connsiteY0" fmla="*/ 100618 h 266700"/>
              <a:gd name="connsiteX1" fmla="*/ 266700 w 266700"/>
              <a:gd name="connsiteY1" fmla="*/ 166082 h 266700"/>
              <a:gd name="connsiteX2" fmla="*/ 166082 w 266700"/>
              <a:gd name="connsiteY2" fmla="*/ 166082 h 266700"/>
              <a:gd name="connsiteX3" fmla="*/ 166082 w 266700"/>
              <a:gd name="connsiteY3" fmla="*/ 266700 h 266700"/>
              <a:gd name="connsiteX4" fmla="*/ 100618 w 266700"/>
              <a:gd name="connsiteY4" fmla="*/ 266700 h 266700"/>
              <a:gd name="connsiteX5" fmla="*/ 100618 w 266700"/>
              <a:gd name="connsiteY5" fmla="*/ 166082 h 266700"/>
              <a:gd name="connsiteX6" fmla="*/ 0 w 266700"/>
              <a:gd name="connsiteY6" fmla="*/ 166082 h 266700"/>
              <a:gd name="connsiteX7" fmla="*/ 0 w 266700"/>
              <a:gd name="connsiteY7" fmla="*/ 100618 h 266700"/>
              <a:gd name="connsiteX8" fmla="*/ 100618 w 266700"/>
              <a:gd name="connsiteY8" fmla="*/ 100618 h 266700"/>
              <a:gd name="connsiteX9" fmla="*/ 100618 w 266700"/>
              <a:gd name="connsiteY9" fmla="*/ 0 h 266700"/>
              <a:gd name="connsiteX10" fmla="*/ 166082 w 266700"/>
              <a:gd name="connsiteY10" fmla="*/ 0 h 266700"/>
              <a:gd name="connsiteX11" fmla="*/ 166082 w 266700"/>
              <a:gd name="connsiteY11" fmla="*/ 10061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266700">
                <a:moveTo>
                  <a:pt x="266700" y="100618"/>
                </a:moveTo>
                <a:lnTo>
                  <a:pt x="266700" y="166082"/>
                </a:lnTo>
                <a:lnTo>
                  <a:pt x="166082" y="166082"/>
                </a:lnTo>
                <a:lnTo>
                  <a:pt x="166082" y="266700"/>
                </a:lnTo>
                <a:lnTo>
                  <a:pt x="100618" y="266700"/>
                </a:lnTo>
                <a:lnTo>
                  <a:pt x="100618" y="166082"/>
                </a:lnTo>
                <a:lnTo>
                  <a:pt x="0" y="166082"/>
                </a:lnTo>
                <a:lnTo>
                  <a:pt x="0" y="100618"/>
                </a:lnTo>
                <a:lnTo>
                  <a:pt x="100618" y="100618"/>
                </a:lnTo>
                <a:lnTo>
                  <a:pt x="100618" y="0"/>
                </a:lnTo>
                <a:lnTo>
                  <a:pt x="166082" y="0"/>
                </a:lnTo>
                <a:lnTo>
                  <a:pt x="166082" y="10061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63" name="Freihandform: Form 62">
            <a:extLst>
              <a:ext uri="{FF2B5EF4-FFF2-40B4-BE49-F238E27FC236}">
                <a16:creationId xmlns:a16="http://schemas.microsoft.com/office/drawing/2014/main" id="{7BF3B094-503F-F078-E7C5-FB1D83A0F3F6}"/>
              </a:ext>
            </a:extLst>
          </p:cNvPr>
          <p:cNvSpPr/>
          <p:nvPr userDrawn="1"/>
        </p:nvSpPr>
        <p:spPr>
          <a:xfrm rot="16200000">
            <a:off x="1660608" y="4802425"/>
            <a:ext cx="164153" cy="164153"/>
          </a:xfrm>
          <a:custGeom>
            <a:avLst/>
            <a:gdLst>
              <a:gd name="connsiteX0" fmla="*/ 266700 w 266700"/>
              <a:gd name="connsiteY0" fmla="*/ 100618 h 266700"/>
              <a:gd name="connsiteX1" fmla="*/ 266700 w 266700"/>
              <a:gd name="connsiteY1" fmla="*/ 166082 h 266700"/>
              <a:gd name="connsiteX2" fmla="*/ 166082 w 266700"/>
              <a:gd name="connsiteY2" fmla="*/ 166082 h 266700"/>
              <a:gd name="connsiteX3" fmla="*/ 166082 w 266700"/>
              <a:gd name="connsiteY3" fmla="*/ 266700 h 266700"/>
              <a:gd name="connsiteX4" fmla="*/ 100618 w 266700"/>
              <a:gd name="connsiteY4" fmla="*/ 266700 h 266700"/>
              <a:gd name="connsiteX5" fmla="*/ 100618 w 266700"/>
              <a:gd name="connsiteY5" fmla="*/ 166082 h 266700"/>
              <a:gd name="connsiteX6" fmla="*/ 0 w 266700"/>
              <a:gd name="connsiteY6" fmla="*/ 166082 h 266700"/>
              <a:gd name="connsiteX7" fmla="*/ 0 w 266700"/>
              <a:gd name="connsiteY7" fmla="*/ 100618 h 266700"/>
              <a:gd name="connsiteX8" fmla="*/ 100618 w 266700"/>
              <a:gd name="connsiteY8" fmla="*/ 100618 h 266700"/>
              <a:gd name="connsiteX9" fmla="*/ 100618 w 266700"/>
              <a:gd name="connsiteY9" fmla="*/ 0 h 266700"/>
              <a:gd name="connsiteX10" fmla="*/ 166082 w 266700"/>
              <a:gd name="connsiteY10" fmla="*/ 0 h 266700"/>
              <a:gd name="connsiteX11" fmla="*/ 166082 w 266700"/>
              <a:gd name="connsiteY11" fmla="*/ 10061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266700">
                <a:moveTo>
                  <a:pt x="266700" y="100618"/>
                </a:moveTo>
                <a:lnTo>
                  <a:pt x="266700" y="166082"/>
                </a:lnTo>
                <a:lnTo>
                  <a:pt x="166082" y="166082"/>
                </a:lnTo>
                <a:lnTo>
                  <a:pt x="166082" y="266700"/>
                </a:lnTo>
                <a:lnTo>
                  <a:pt x="100618" y="266700"/>
                </a:lnTo>
                <a:lnTo>
                  <a:pt x="100618" y="166082"/>
                </a:lnTo>
                <a:lnTo>
                  <a:pt x="0" y="166082"/>
                </a:lnTo>
                <a:lnTo>
                  <a:pt x="0" y="100618"/>
                </a:lnTo>
                <a:lnTo>
                  <a:pt x="100618" y="100618"/>
                </a:lnTo>
                <a:lnTo>
                  <a:pt x="100618" y="0"/>
                </a:lnTo>
                <a:lnTo>
                  <a:pt x="166082" y="0"/>
                </a:lnTo>
                <a:lnTo>
                  <a:pt x="166082" y="10061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64" name="Freihandform: Form 63">
            <a:extLst>
              <a:ext uri="{FF2B5EF4-FFF2-40B4-BE49-F238E27FC236}">
                <a16:creationId xmlns:a16="http://schemas.microsoft.com/office/drawing/2014/main" id="{E810A823-BE03-DBE5-730A-DA044406CB81}"/>
              </a:ext>
            </a:extLst>
          </p:cNvPr>
          <p:cNvSpPr/>
          <p:nvPr userDrawn="1"/>
        </p:nvSpPr>
        <p:spPr>
          <a:xfrm rot="16200000">
            <a:off x="1660608" y="3676492"/>
            <a:ext cx="164153" cy="164153"/>
          </a:xfrm>
          <a:custGeom>
            <a:avLst/>
            <a:gdLst>
              <a:gd name="connsiteX0" fmla="*/ 266700 w 266700"/>
              <a:gd name="connsiteY0" fmla="*/ 100618 h 266700"/>
              <a:gd name="connsiteX1" fmla="*/ 266700 w 266700"/>
              <a:gd name="connsiteY1" fmla="*/ 166082 h 266700"/>
              <a:gd name="connsiteX2" fmla="*/ 166082 w 266700"/>
              <a:gd name="connsiteY2" fmla="*/ 166082 h 266700"/>
              <a:gd name="connsiteX3" fmla="*/ 166082 w 266700"/>
              <a:gd name="connsiteY3" fmla="*/ 266700 h 266700"/>
              <a:gd name="connsiteX4" fmla="*/ 100618 w 266700"/>
              <a:gd name="connsiteY4" fmla="*/ 266700 h 266700"/>
              <a:gd name="connsiteX5" fmla="*/ 100618 w 266700"/>
              <a:gd name="connsiteY5" fmla="*/ 166082 h 266700"/>
              <a:gd name="connsiteX6" fmla="*/ 0 w 266700"/>
              <a:gd name="connsiteY6" fmla="*/ 166082 h 266700"/>
              <a:gd name="connsiteX7" fmla="*/ 0 w 266700"/>
              <a:gd name="connsiteY7" fmla="*/ 100618 h 266700"/>
              <a:gd name="connsiteX8" fmla="*/ 100618 w 266700"/>
              <a:gd name="connsiteY8" fmla="*/ 100618 h 266700"/>
              <a:gd name="connsiteX9" fmla="*/ 100618 w 266700"/>
              <a:gd name="connsiteY9" fmla="*/ 0 h 266700"/>
              <a:gd name="connsiteX10" fmla="*/ 166082 w 266700"/>
              <a:gd name="connsiteY10" fmla="*/ 0 h 266700"/>
              <a:gd name="connsiteX11" fmla="*/ 166082 w 266700"/>
              <a:gd name="connsiteY11" fmla="*/ 10061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266700">
                <a:moveTo>
                  <a:pt x="266700" y="100618"/>
                </a:moveTo>
                <a:lnTo>
                  <a:pt x="266700" y="166082"/>
                </a:lnTo>
                <a:lnTo>
                  <a:pt x="166082" y="166082"/>
                </a:lnTo>
                <a:lnTo>
                  <a:pt x="166082" y="266700"/>
                </a:lnTo>
                <a:lnTo>
                  <a:pt x="100618" y="266700"/>
                </a:lnTo>
                <a:lnTo>
                  <a:pt x="100618" y="166082"/>
                </a:lnTo>
                <a:lnTo>
                  <a:pt x="0" y="166082"/>
                </a:lnTo>
                <a:lnTo>
                  <a:pt x="0" y="100618"/>
                </a:lnTo>
                <a:lnTo>
                  <a:pt x="100618" y="100618"/>
                </a:lnTo>
                <a:lnTo>
                  <a:pt x="100618" y="0"/>
                </a:lnTo>
                <a:lnTo>
                  <a:pt x="166082" y="0"/>
                </a:lnTo>
                <a:lnTo>
                  <a:pt x="166082" y="10061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sp>
        <p:nvSpPr>
          <p:cNvPr id="65" name="Freihandform: Form 64">
            <a:extLst>
              <a:ext uri="{FF2B5EF4-FFF2-40B4-BE49-F238E27FC236}">
                <a16:creationId xmlns:a16="http://schemas.microsoft.com/office/drawing/2014/main" id="{73E03240-B68F-ABFB-C099-3DF86F31E54C}"/>
              </a:ext>
            </a:extLst>
          </p:cNvPr>
          <p:cNvSpPr/>
          <p:nvPr userDrawn="1"/>
        </p:nvSpPr>
        <p:spPr>
          <a:xfrm rot="16200000">
            <a:off x="1660608" y="2550559"/>
            <a:ext cx="164153" cy="164153"/>
          </a:xfrm>
          <a:custGeom>
            <a:avLst/>
            <a:gdLst>
              <a:gd name="connsiteX0" fmla="*/ 266700 w 266700"/>
              <a:gd name="connsiteY0" fmla="*/ 100618 h 266700"/>
              <a:gd name="connsiteX1" fmla="*/ 266700 w 266700"/>
              <a:gd name="connsiteY1" fmla="*/ 166082 h 266700"/>
              <a:gd name="connsiteX2" fmla="*/ 166082 w 266700"/>
              <a:gd name="connsiteY2" fmla="*/ 166082 h 266700"/>
              <a:gd name="connsiteX3" fmla="*/ 166082 w 266700"/>
              <a:gd name="connsiteY3" fmla="*/ 266700 h 266700"/>
              <a:gd name="connsiteX4" fmla="*/ 100618 w 266700"/>
              <a:gd name="connsiteY4" fmla="*/ 266700 h 266700"/>
              <a:gd name="connsiteX5" fmla="*/ 100618 w 266700"/>
              <a:gd name="connsiteY5" fmla="*/ 166082 h 266700"/>
              <a:gd name="connsiteX6" fmla="*/ 0 w 266700"/>
              <a:gd name="connsiteY6" fmla="*/ 166082 h 266700"/>
              <a:gd name="connsiteX7" fmla="*/ 0 w 266700"/>
              <a:gd name="connsiteY7" fmla="*/ 100618 h 266700"/>
              <a:gd name="connsiteX8" fmla="*/ 100618 w 266700"/>
              <a:gd name="connsiteY8" fmla="*/ 100618 h 266700"/>
              <a:gd name="connsiteX9" fmla="*/ 100618 w 266700"/>
              <a:gd name="connsiteY9" fmla="*/ 0 h 266700"/>
              <a:gd name="connsiteX10" fmla="*/ 166082 w 266700"/>
              <a:gd name="connsiteY10" fmla="*/ 0 h 266700"/>
              <a:gd name="connsiteX11" fmla="*/ 166082 w 266700"/>
              <a:gd name="connsiteY11" fmla="*/ 10061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266700">
                <a:moveTo>
                  <a:pt x="266700" y="100618"/>
                </a:moveTo>
                <a:lnTo>
                  <a:pt x="266700" y="166082"/>
                </a:lnTo>
                <a:lnTo>
                  <a:pt x="166082" y="166082"/>
                </a:lnTo>
                <a:lnTo>
                  <a:pt x="166082" y="266700"/>
                </a:lnTo>
                <a:lnTo>
                  <a:pt x="100618" y="266700"/>
                </a:lnTo>
                <a:lnTo>
                  <a:pt x="100618" y="166082"/>
                </a:lnTo>
                <a:lnTo>
                  <a:pt x="0" y="166082"/>
                </a:lnTo>
                <a:lnTo>
                  <a:pt x="0" y="100618"/>
                </a:lnTo>
                <a:lnTo>
                  <a:pt x="100618" y="100618"/>
                </a:lnTo>
                <a:lnTo>
                  <a:pt x="100618" y="0"/>
                </a:lnTo>
                <a:lnTo>
                  <a:pt x="166082" y="0"/>
                </a:lnTo>
                <a:lnTo>
                  <a:pt x="166082" y="10061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AT"/>
          </a:p>
        </p:txBody>
      </p:sp>
      <p:pic>
        <p:nvPicPr>
          <p:cNvPr id="9" name="Picture 7">
            <a:extLst>
              <a:ext uri="{FF2B5EF4-FFF2-40B4-BE49-F238E27FC236}">
                <a16:creationId xmlns:a16="http://schemas.microsoft.com/office/drawing/2014/main" id="{2A4AE3F0-35AE-BA41-DEBC-84BA10DD11EB}"/>
              </a:ext>
            </a:extLst>
          </p:cNvPr>
          <p:cNvPicPr>
            <a:picLocks noChangeAspect="1"/>
          </p:cNvPicPr>
          <p:nvPr userDrawn="1"/>
        </p:nvPicPr>
        <p:blipFill>
          <a:blip r:embed="rId3" cstate="print">
            <a:biLevel thresh="75000"/>
            <a:extLst>
              <a:ext uri="{28A0092B-C50C-407E-A947-70E740481C1C}">
                <a14:useLocalDpi xmlns:a14="http://schemas.microsoft.com/office/drawing/2010/main"/>
              </a:ext>
            </a:extLst>
          </a:blip>
          <a:stretch>
            <a:fillRect/>
          </a:stretch>
        </p:blipFill>
        <p:spPr>
          <a:xfrm>
            <a:off x="9709985" y="316384"/>
            <a:ext cx="1357347" cy="443748"/>
          </a:xfrm>
          <a:prstGeom prst="rect">
            <a:avLst/>
          </a:prstGeom>
        </p:spPr>
      </p:pic>
      <p:pic>
        <p:nvPicPr>
          <p:cNvPr id="10" name="Grafik 9" descr="Ein Bild, das Schwarz, Dunkelheit enthält.&#10;&#10;Automatisch generierte Beschreibung">
            <a:extLst>
              <a:ext uri="{FF2B5EF4-FFF2-40B4-BE49-F238E27FC236}">
                <a16:creationId xmlns:a16="http://schemas.microsoft.com/office/drawing/2014/main" id="{1AF63FD1-BBE3-3C27-5D09-C1B0F9F2B7D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45506" y="309911"/>
            <a:ext cx="441743" cy="441743"/>
          </a:xfrm>
          <a:prstGeom prst="rect">
            <a:avLst/>
          </a:prstGeom>
        </p:spPr>
      </p:pic>
    </p:spTree>
    <p:extLst>
      <p:ext uri="{BB962C8B-B14F-4D97-AF65-F5344CB8AC3E}">
        <p14:creationId xmlns:p14="http://schemas.microsoft.com/office/powerpoint/2010/main" val="315205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ilnehmer:innen_Blöcke (NEU ND)">
    <p:spTree>
      <p:nvGrpSpPr>
        <p:cNvPr id="1" name=""/>
        <p:cNvGrpSpPr/>
        <p:nvPr/>
      </p:nvGrpSpPr>
      <p:grpSpPr>
        <a:xfrm>
          <a:off x="0" y="0"/>
          <a:ext cx="0" cy="0"/>
          <a:chOff x="0" y="0"/>
          <a:chExt cx="0" cy="0"/>
        </a:xfrm>
      </p:grpSpPr>
      <p:sp>
        <p:nvSpPr>
          <p:cNvPr id="33" name="Bildplatzhalter 32">
            <a:extLst>
              <a:ext uri="{FF2B5EF4-FFF2-40B4-BE49-F238E27FC236}">
                <a16:creationId xmlns:a16="http://schemas.microsoft.com/office/drawing/2014/main" id="{E822BCC2-D5BB-8DE1-2AAA-FDE462AC9283}"/>
              </a:ext>
            </a:extLst>
          </p:cNvPr>
          <p:cNvSpPr>
            <a:spLocks noGrp="1"/>
          </p:cNvSpPr>
          <p:nvPr>
            <p:ph type="pic" sz="quarter" idx="10"/>
          </p:nvPr>
        </p:nvSpPr>
        <p:spPr>
          <a:xfrm>
            <a:off x="473075" y="2539526"/>
            <a:ext cx="1165225" cy="781050"/>
          </a:xfrm>
        </p:spPr>
        <p:txBody>
          <a:bodyPr/>
          <a:lstStyle/>
          <a:p>
            <a:endParaRPr lang="de-AT"/>
          </a:p>
        </p:txBody>
      </p:sp>
      <p:sp>
        <p:nvSpPr>
          <p:cNvPr id="35" name="Textplatzhalter 34">
            <a:extLst>
              <a:ext uri="{FF2B5EF4-FFF2-40B4-BE49-F238E27FC236}">
                <a16:creationId xmlns:a16="http://schemas.microsoft.com/office/drawing/2014/main" id="{C8D7E6DE-9DF0-EAB8-C5D8-5F08A52FAB14}"/>
              </a:ext>
            </a:extLst>
          </p:cNvPr>
          <p:cNvSpPr>
            <a:spLocks noGrp="1"/>
          </p:cNvSpPr>
          <p:nvPr>
            <p:ph type="body" sz="quarter" idx="11" hasCustomPrompt="1"/>
          </p:nvPr>
        </p:nvSpPr>
        <p:spPr>
          <a:xfrm>
            <a:off x="1958975" y="2539526"/>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36" name="Bildplatzhalter 32">
            <a:extLst>
              <a:ext uri="{FF2B5EF4-FFF2-40B4-BE49-F238E27FC236}">
                <a16:creationId xmlns:a16="http://schemas.microsoft.com/office/drawing/2014/main" id="{7E999FCD-B239-7159-A7D8-B33F93C26FD4}"/>
              </a:ext>
            </a:extLst>
          </p:cNvPr>
          <p:cNvSpPr>
            <a:spLocks noGrp="1"/>
          </p:cNvSpPr>
          <p:nvPr>
            <p:ph type="pic" sz="quarter" idx="12"/>
          </p:nvPr>
        </p:nvSpPr>
        <p:spPr>
          <a:xfrm>
            <a:off x="473075" y="1489705"/>
            <a:ext cx="1165225" cy="781050"/>
          </a:xfrm>
        </p:spPr>
        <p:txBody>
          <a:bodyPr/>
          <a:lstStyle/>
          <a:p>
            <a:endParaRPr lang="de-AT"/>
          </a:p>
        </p:txBody>
      </p:sp>
      <p:sp>
        <p:nvSpPr>
          <p:cNvPr id="37" name="Textplatzhalter 34">
            <a:extLst>
              <a:ext uri="{FF2B5EF4-FFF2-40B4-BE49-F238E27FC236}">
                <a16:creationId xmlns:a16="http://schemas.microsoft.com/office/drawing/2014/main" id="{6ABFE8BE-FA5F-8484-C47F-E70AF9BC5DDC}"/>
              </a:ext>
            </a:extLst>
          </p:cNvPr>
          <p:cNvSpPr>
            <a:spLocks noGrp="1"/>
          </p:cNvSpPr>
          <p:nvPr>
            <p:ph type="body" sz="quarter" idx="13" hasCustomPrompt="1"/>
          </p:nvPr>
        </p:nvSpPr>
        <p:spPr>
          <a:xfrm>
            <a:off x="1958975" y="1489705"/>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45" name="Bildplatzhalter 32">
            <a:extLst>
              <a:ext uri="{FF2B5EF4-FFF2-40B4-BE49-F238E27FC236}">
                <a16:creationId xmlns:a16="http://schemas.microsoft.com/office/drawing/2014/main" id="{9DADD853-57D6-4A75-E525-95FACCE0CD80}"/>
              </a:ext>
            </a:extLst>
          </p:cNvPr>
          <p:cNvSpPr>
            <a:spLocks noGrp="1"/>
          </p:cNvSpPr>
          <p:nvPr>
            <p:ph type="pic" sz="quarter" idx="14"/>
          </p:nvPr>
        </p:nvSpPr>
        <p:spPr>
          <a:xfrm>
            <a:off x="6573350" y="1489705"/>
            <a:ext cx="1165225" cy="781050"/>
          </a:xfrm>
        </p:spPr>
        <p:txBody>
          <a:bodyPr/>
          <a:lstStyle/>
          <a:p>
            <a:endParaRPr lang="de-AT"/>
          </a:p>
        </p:txBody>
      </p:sp>
      <p:sp>
        <p:nvSpPr>
          <p:cNvPr id="49" name="Bildplatzhalter 32">
            <a:extLst>
              <a:ext uri="{FF2B5EF4-FFF2-40B4-BE49-F238E27FC236}">
                <a16:creationId xmlns:a16="http://schemas.microsoft.com/office/drawing/2014/main" id="{AEC98E52-697F-7AD9-D444-6DAE478E938B}"/>
              </a:ext>
            </a:extLst>
          </p:cNvPr>
          <p:cNvSpPr>
            <a:spLocks noGrp="1"/>
          </p:cNvSpPr>
          <p:nvPr>
            <p:ph type="pic" sz="quarter" idx="16"/>
          </p:nvPr>
        </p:nvSpPr>
        <p:spPr>
          <a:xfrm>
            <a:off x="473075" y="4793623"/>
            <a:ext cx="1165225" cy="781050"/>
          </a:xfrm>
        </p:spPr>
        <p:txBody>
          <a:bodyPr/>
          <a:lstStyle/>
          <a:p>
            <a:endParaRPr lang="de-AT"/>
          </a:p>
        </p:txBody>
      </p:sp>
      <p:sp>
        <p:nvSpPr>
          <p:cNvPr id="50" name="Textplatzhalter 34">
            <a:extLst>
              <a:ext uri="{FF2B5EF4-FFF2-40B4-BE49-F238E27FC236}">
                <a16:creationId xmlns:a16="http://schemas.microsoft.com/office/drawing/2014/main" id="{35735977-A621-FE6A-385D-180C0B49742A}"/>
              </a:ext>
            </a:extLst>
          </p:cNvPr>
          <p:cNvSpPr>
            <a:spLocks noGrp="1"/>
          </p:cNvSpPr>
          <p:nvPr>
            <p:ph type="body" sz="quarter" idx="17" hasCustomPrompt="1"/>
          </p:nvPr>
        </p:nvSpPr>
        <p:spPr>
          <a:xfrm>
            <a:off x="1958975" y="4793623"/>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51" name="Bildplatzhalter 32">
            <a:extLst>
              <a:ext uri="{FF2B5EF4-FFF2-40B4-BE49-F238E27FC236}">
                <a16:creationId xmlns:a16="http://schemas.microsoft.com/office/drawing/2014/main" id="{C23E9EE6-93C0-8DF5-3FE8-88F139823E8B}"/>
              </a:ext>
            </a:extLst>
          </p:cNvPr>
          <p:cNvSpPr>
            <a:spLocks noGrp="1"/>
          </p:cNvSpPr>
          <p:nvPr>
            <p:ph type="pic" sz="quarter" idx="18"/>
          </p:nvPr>
        </p:nvSpPr>
        <p:spPr>
          <a:xfrm>
            <a:off x="473527" y="3690555"/>
            <a:ext cx="1165225" cy="781050"/>
          </a:xfrm>
        </p:spPr>
        <p:txBody>
          <a:bodyPr/>
          <a:lstStyle/>
          <a:p>
            <a:endParaRPr lang="de-AT"/>
          </a:p>
        </p:txBody>
      </p:sp>
      <p:sp>
        <p:nvSpPr>
          <p:cNvPr id="52" name="Textplatzhalter 34">
            <a:extLst>
              <a:ext uri="{FF2B5EF4-FFF2-40B4-BE49-F238E27FC236}">
                <a16:creationId xmlns:a16="http://schemas.microsoft.com/office/drawing/2014/main" id="{C0E9CC08-7D08-173F-5BDC-A9815E92546A}"/>
              </a:ext>
            </a:extLst>
          </p:cNvPr>
          <p:cNvSpPr>
            <a:spLocks noGrp="1"/>
          </p:cNvSpPr>
          <p:nvPr>
            <p:ph type="body" sz="quarter" idx="19" hasCustomPrompt="1"/>
          </p:nvPr>
        </p:nvSpPr>
        <p:spPr>
          <a:xfrm>
            <a:off x="1959427" y="3690555"/>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53" name="Bildplatzhalter 32">
            <a:extLst>
              <a:ext uri="{FF2B5EF4-FFF2-40B4-BE49-F238E27FC236}">
                <a16:creationId xmlns:a16="http://schemas.microsoft.com/office/drawing/2014/main" id="{3CAD1B25-4B22-0C6B-74BA-C224DE3F6709}"/>
              </a:ext>
            </a:extLst>
          </p:cNvPr>
          <p:cNvSpPr>
            <a:spLocks noGrp="1"/>
          </p:cNvSpPr>
          <p:nvPr>
            <p:ph type="pic" sz="quarter" idx="20"/>
          </p:nvPr>
        </p:nvSpPr>
        <p:spPr>
          <a:xfrm>
            <a:off x="473075" y="5871567"/>
            <a:ext cx="1165225" cy="781050"/>
          </a:xfrm>
        </p:spPr>
        <p:txBody>
          <a:bodyPr/>
          <a:lstStyle/>
          <a:p>
            <a:endParaRPr lang="de-AT"/>
          </a:p>
        </p:txBody>
      </p:sp>
      <p:sp>
        <p:nvSpPr>
          <p:cNvPr id="54" name="Textplatzhalter 34">
            <a:extLst>
              <a:ext uri="{FF2B5EF4-FFF2-40B4-BE49-F238E27FC236}">
                <a16:creationId xmlns:a16="http://schemas.microsoft.com/office/drawing/2014/main" id="{101DE111-90CD-2674-0927-F2D804897FBA}"/>
              </a:ext>
            </a:extLst>
          </p:cNvPr>
          <p:cNvSpPr>
            <a:spLocks noGrp="1"/>
          </p:cNvSpPr>
          <p:nvPr>
            <p:ph type="body" sz="quarter" idx="21" hasCustomPrompt="1"/>
          </p:nvPr>
        </p:nvSpPr>
        <p:spPr>
          <a:xfrm>
            <a:off x="1958975" y="5871567"/>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55" name="Bildplatzhalter 32">
            <a:extLst>
              <a:ext uri="{FF2B5EF4-FFF2-40B4-BE49-F238E27FC236}">
                <a16:creationId xmlns:a16="http://schemas.microsoft.com/office/drawing/2014/main" id="{5C68D485-D1F2-5927-E0E7-30A5E5471539}"/>
              </a:ext>
            </a:extLst>
          </p:cNvPr>
          <p:cNvSpPr>
            <a:spLocks noGrp="1"/>
          </p:cNvSpPr>
          <p:nvPr>
            <p:ph type="pic" sz="quarter" idx="22"/>
          </p:nvPr>
        </p:nvSpPr>
        <p:spPr>
          <a:xfrm>
            <a:off x="6573350" y="4748088"/>
            <a:ext cx="1165225" cy="781050"/>
          </a:xfrm>
        </p:spPr>
        <p:txBody>
          <a:bodyPr/>
          <a:lstStyle/>
          <a:p>
            <a:endParaRPr lang="de-AT"/>
          </a:p>
        </p:txBody>
      </p:sp>
      <p:sp>
        <p:nvSpPr>
          <p:cNvPr id="57" name="Bildplatzhalter 32">
            <a:extLst>
              <a:ext uri="{FF2B5EF4-FFF2-40B4-BE49-F238E27FC236}">
                <a16:creationId xmlns:a16="http://schemas.microsoft.com/office/drawing/2014/main" id="{EB7215FB-EFDF-BFEE-8675-6071B865778D}"/>
              </a:ext>
            </a:extLst>
          </p:cNvPr>
          <p:cNvSpPr>
            <a:spLocks noGrp="1"/>
          </p:cNvSpPr>
          <p:nvPr>
            <p:ph type="pic" sz="quarter" idx="24"/>
          </p:nvPr>
        </p:nvSpPr>
        <p:spPr>
          <a:xfrm>
            <a:off x="6573350" y="2550971"/>
            <a:ext cx="1165225" cy="781050"/>
          </a:xfrm>
        </p:spPr>
        <p:txBody>
          <a:bodyPr/>
          <a:lstStyle/>
          <a:p>
            <a:endParaRPr lang="de-AT"/>
          </a:p>
        </p:txBody>
      </p:sp>
      <p:sp>
        <p:nvSpPr>
          <p:cNvPr id="59" name="Bildplatzhalter 32">
            <a:extLst>
              <a:ext uri="{FF2B5EF4-FFF2-40B4-BE49-F238E27FC236}">
                <a16:creationId xmlns:a16="http://schemas.microsoft.com/office/drawing/2014/main" id="{93971E52-E9BF-3103-AB87-81DA666CCD49}"/>
              </a:ext>
            </a:extLst>
          </p:cNvPr>
          <p:cNvSpPr>
            <a:spLocks noGrp="1"/>
          </p:cNvSpPr>
          <p:nvPr>
            <p:ph type="pic" sz="quarter" idx="26"/>
          </p:nvPr>
        </p:nvSpPr>
        <p:spPr>
          <a:xfrm>
            <a:off x="6573350" y="3616176"/>
            <a:ext cx="1165225" cy="781050"/>
          </a:xfrm>
        </p:spPr>
        <p:txBody>
          <a:bodyPr/>
          <a:lstStyle/>
          <a:p>
            <a:endParaRPr lang="de-AT"/>
          </a:p>
        </p:txBody>
      </p:sp>
      <p:sp>
        <p:nvSpPr>
          <p:cNvPr id="61" name="Bildplatzhalter 32">
            <a:extLst>
              <a:ext uri="{FF2B5EF4-FFF2-40B4-BE49-F238E27FC236}">
                <a16:creationId xmlns:a16="http://schemas.microsoft.com/office/drawing/2014/main" id="{B44EAC55-89F0-C7DD-076A-73E6C3164639}"/>
              </a:ext>
            </a:extLst>
          </p:cNvPr>
          <p:cNvSpPr>
            <a:spLocks noGrp="1"/>
          </p:cNvSpPr>
          <p:nvPr>
            <p:ph type="pic" sz="quarter" idx="28"/>
          </p:nvPr>
        </p:nvSpPr>
        <p:spPr>
          <a:xfrm>
            <a:off x="6573350" y="5825813"/>
            <a:ext cx="1165225" cy="781050"/>
          </a:xfrm>
        </p:spPr>
        <p:txBody>
          <a:bodyPr/>
          <a:lstStyle/>
          <a:p>
            <a:endParaRPr lang="de-AT"/>
          </a:p>
        </p:txBody>
      </p:sp>
      <p:sp>
        <p:nvSpPr>
          <p:cNvPr id="2" name="Textplatzhalter 34">
            <a:extLst>
              <a:ext uri="{FF2B5EF4-FFF2-40B4-BE49-F238E27FC236}">
                <a16:creationId xmlns:a16="http://schemas.microsoft.com/office/drawing/2014/main" id="{3316F3A6-5EAA-DDC3-8D26-83CDB11695D5}"/>
              </a:ext>
            </a:extLst>
          </p:cNvPr>
          <p:cNvSpPr>
            <a:spLocks noGrp="1"/>
          </p:cNvSpPr>
          <p:nvPr>
            <p:ph type="body" sz="quarter" idx="29" hasCustomPrompt="1"/>
          </p:nvPr>
        </p:nvSpPr>
        <p:spPr>
          <a:xfrm>
            <a:off x="8061190" y="1489705"/>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3" name="Textplatzhalter 34">
            <a:extLst>
              <a:ext uri="{FF2B5EF4-FFF2-40B4-BE49-F238E27FC236}">
                <a16:creationId xmlns:a16="http://schemas.microsoft.com/office/drawing/2014/main" id="{DB8340E6-DC9E-9802-EBCA-161C23F3C8BF}"/>
              </a:ext>
            </a:extLst>
          </p:cNvPr>
          <p:cNvSpPr>
            <a:spLocks noGrp="1"/>
          </p:cNvSpPr>
          <p:nvPr>
            <p:ph type="body" sz="quarter" idx="30" hasCustomPrompt="1"/>
          </p:nvPr>
        </p:nvSpPr>
        <p:spPr>
          <a:xfrm>
            <a:off x="8061190" y="2585171"/>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5" name="Textplatzhalter 34">
            <a:extLst>
              <a:ext uri="{FF2B5EF4-FFF2-40B4-BE49-F238E27FC236}">
                <a16:creationId xmlns:a16="http://schemas.microsoft.com/office/drawing/2014/main" id="{28CD0E3E-4EAF-7F15-6209-F9936230AE8A}"/>
              </a:ext>
            </a:extLst>
          </p:cNvPr>
          <p:cNvSpPr>
            <a:spLocks noGrp="1"/>
          </p:cNvSpPr>
          <p:nvPr>
            <p:ph type="body" sz="quarter" idx="31" hasCustomPrompt="1"/>
          </p:nvPr>
        </p:nvSpPr>
        <p:spPr>
          <a:xfrm>
            <a:off x="8061190" y="3680637"/>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6" name="Textplatzhalter 34">
            <a:extLst>
              <a:ext uri="{FF2B5EF4-FFF2-40B4-BE49-F238E27FC236}">
                <a16:creationId xmlns:a16="http://schemas.microsoft.com/office/drawing/2014/main" id="{7AC39196-B256-47E1-B774-BBB250BDA7C2}"/>
              </a:ext>
            </a:extLst>
          </p:cNvPr>
          <p:cNvSpPr>
            <a:spLocks noGrp="1"/>
          </p:cNvSpPr>
          <p:nvPr>
            <p:ph type="body" sz="quarter" idx="32" hasCustomPrompt="1"/>
          </p:nvPr>
        </p:nvSpPr>
        <p:spPr>
          <a:xfrm>
            <a:off x="8061190" y="5871567"/>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7" name="Textplatzhalter 34">
            <a:extLst>
              <a:ext uri="{FF2B5EF4-FFF2-40B4-BE49-F238E27FC236}">
                <a16:creationId xmlns:a16="http://schemas.microsoft.com/office/drawing/2014/main" id="{279A6A5F-65FA-A91B-32C7-CCDEE1C4A078}"/>
              </a:ext>
            </a:extLst>
          </p:cNvPr>
          <p:cNvSpPr>
            <a:spLocks noGrp="1"/>
          </p:cNvSpPr>
          <p:nvPr>
            <p:ph type="body" sz="quarter" idx="33" hasCustomPrompt="1"/>
          </p:nvPr>
        </p:nvSpPr>
        <p:spPr>
          <a:xfrm>
            <a:off x="8061190" y="4776103"/>
            <a:ext cx="3687763" cy="832494"/>
          </a:xfrm>
        </p:spPr>
        <p:txBody>
          <a:bodyPr anchor="ctr">
            <a:noAutofit/>
          </a:bodyPr>
          <a:lstStyle>
            <a:lvl1pPr marL="0" indent="0" algn="l">
              <a:lnSpc>
                <a:spcPct val="100000"/>
              </a:lnSpc>
              <a:spcBef>
                <a:spcPts val="0"/>
              </a:spcBef>
              <a:buFont typeface="Arial" panose="020B0604020202020204" pitchFamily="34" charset="0"/>
              <a:buNone/>
              <a:defRPr sz="1100">
                <a:solidFill>
                  <a:schemeClr val="tx1"/>
                </a:solidFill>
              </a:defRPr>
            </a:lvl1pPr>
            <a:lvl2pPr marL="457200" indent="0" algn="l">
              <a:buFont typeface="Arial" panose="020B0604020202020204" pitchFamily="34" charset="0"/>
              <a:buNone/>
              <a:defRPr sz="1200"/>
            </a:lvl2pPr>
            <a:lvl3pPr marL="914400" indent="0" algn="l">
              <a:buNone/>
              <a:defRPr sz="1100"/>
            </a:lvl3pPr>
            <a:lvl4pPr marL="1371600" indent="0" algn="l">
              <a:buNone/>
              <a:defRPr sz="1050"/>
            </a:lvl4pPr>
            <a:lvl5pPr marL="1828800" indent="0" algn="l">
              <a:buNone/>
              <a:defRPr sz="1050"/>
            </a:lvl5pPr>
          </a:lstStyle>
          <a:p>
            <a:pPr lvl="0"/>
            <a:r>
              <a:rPr lang="de-AT"/>
              <a:t>Text</a:t>
            </a:r>
          </a:p>
        </p:txBody>
      </p:sp>
      <p:sp>
        <p:nvSpPr>
          <p:cNvPr id="11" name="Titel 1">
            <a:extLst>
              <a:ext uri="{FF2B5EF4-FFF2-40B4-BE49-F238E27FC236}">
                <a16:creationId xmlns:a16="http://schemas.microsoft.com/office/drawing/2014/main" id="{6A81EBD3-9C1D-56E7-31C3-2BF22420859C}"/>
              </a:ext>
            </a:extLst>
          </p:cNvPr>
          <p:cNvSpPr>
            <a:spLocks noGrp="1"/>
          </p:cNvSpPr>
          <p:nvPr>
            <p:ph type="title"/>
          </p:nvPr>
        </p:nvSpPr>
        <p:spPr>
          <a:xfrm>
            <a:off x="473075" y="89743"/>
            <a:ext cx="9429724" cy="947172"/>
          </a:xfrm>
        </p:spPr>
        <p:txBody>
          <a:bodyPr anchor="b"/>
          <a:lstStyle>
            <a:lvl1pPr>
              <a:defRPr>
                <a:solidFill>
                  <a:schemeClr val="accent2"/>
                </a:solidFill>
                <a:latin typeface="Open Sans ExtraBold" pitchFamily="2" charset="0"/>
                <a:ea typeface="Open Sans ExtraBold" pitchFamily="2" charset="0"/>
                <a:cs typeface="Open Sans ExtraBold" pitchFamily="2" charset="0"/>
              </a:defRPr>
            </a:lvl1pPr>
          </a:lstStyle>
          <a:p>
            <a:endParaRPr lang="de-AT" dirty="0"/>
          </a:p>
        </p:txBody>
      </p:sp>
      <p:pic>
        <p:nvPicPr>
          <p:cNvPr id="9" name="Picture 7">
            <a:extLst>
              <a:ext uri="{FF2B5EF4-FFF2-40B4-BE49-F238E27FC236}">
                <a16:creationId xmlns:a16="http://schemas.microsoft.com/office/drawing/2014/main" id="{2A4AE3F0-35AE-BA41-DEBC-84BA10DD11EB}"/>
              </a:ext>
            </a:extLst>
          </p:cNvPr>
          <p:cNvPicPr>
            <a:picLocks noChangeAspect="1"/>
          </p:cNvPicPr>
          <p:nvPr userDrawn="1"/>
        </p:nvPicPr>
        <p:blipFill>
          <a:blip r:embed="rId2" cstate="print">
            <a:biLevel thresh="75000"/>
            <a:extLst>
              <a:ext uri="{28A0092B-C50C-407E-A947-70E740481C1C}">
                <a14:useLocalDpi xmlns:a14="http://schemas.microsoft.com/office/drawing/2010/main"/>
              </a:ext>
            </a:extLst>
          </a:blip>
          <a:stretch>
            <a:fillRect/>
          </a:stretch>
        </p:blipFill>
        <p:spPr>
          <a:xfrm>
            <a:off x="9709985" y="316384"/>
            <a:ext cx="1357347" cy="443748"/>
          </a:xfrm>
          <a:prstGeom prst="rect">
            <a:avLst/>
          </a:prstGeom>
        </p:spPr>
      </p:pic>
      <p:pic>
        <p:nvPicPr>
          <p:cNvPr id="10" name="Grafik 9" descr="Ein Bild, das Schwarz, Dunkelheit enthält.&#10;&#10;Automatisch generierte Beschreibung">
            <a:extLst>
              <a:ext uri="{FF2B5EF4-FFF2-40B4-BE49-F238E27FC236}">
                <a16:creationId xmlns:a16="http://schemas.microsoft.com/office/drawing/2014/main" id="{1AF63FD1-BBE3-3C27-5D09-C1B0F9F2B7D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45506" y="309911"/>
            <a:ext cx="441743" cy="441743"/>
          </a:xfrm>
          <a:prstGeom prst="rect">
            <a:avLst/>
          </a:prstGeom>
        </p:spPr>
      </p:pic>
    </p:spTree>
    <p:extLst>
      <p:ext uri="{BB962C8B-B14F-4D97-AF65-F5344CB8AC3E}">
        <p14:creationId xmlns:p14="http://schemas.microsoft.com/office/powerpoint/2010/main" val="404130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73FAB29-733B-B329-2C92-EB0CC3EA63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FE89E05F-864C-C908-109E-47B4708327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1052951707"/>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50" r:id="rId5"/>
    <p:sldLayoutId id="2147483662" r:id="rId6"/>
    <p:sldLayoutId id="2147483673" r:id="rId7"/>
    <p:sldLayoutId id="2147483663" r:id="rId8"/>
    <p:sldLayoutId id="2147483680" r:id="rId9"/>
    <p:sldLayoutId id="2147483660" r:id="rId10"/>
    <p:sldLayoutId id="2147483679" r:id="rId11"/>
    <p:sldLayoutId id="2147483669" r:id="rId12"/>
    <p:sldLayoutId id="2147483665" r:id="rId13"/>
    <p:sldLayoutId id="2147483652" r:id="rId14"/>
    <p:sldLayoutId id="2147483681" r:id="rId15"/>
    <p:sldLayoutId id="2147483670" r:id="rId16"/>
    <p:sldLayoutId id="2147483672"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Open Sans ExtraBold" pitchFamily="2" charset="0"/>
          <a:ea typeface="Open Sans ExtraBold" pitchFamily="2" charset="0"/>
          <a:cs typeface="Open Sans ExtraBold" pitchFamily="2" charset="0"/>
        </a:defRPr>
      </a:lvl1pPr>
    </p:titleStyle>
    <p:bodyStyle>
      <a:lvl1pPr marL="228600" indent="-228600" algn="l" defTabSz="914400" rtl="0" eaLnBrk="1" latinLnBrk="0" hangingPunct="1">
        <a:lnSpc>
          <a:spcPct val="90000"/>
        </a:lnSpc>
        <a:spcBef>
          <a:spcPts val="1000"/>
        </a:spcBef>
        <a:buFontTx/>
        <a:buBlip>
          <a:blip r:embed="rId20"/>
        </a:buBlip>
        <a:defRPr sz="32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Tx/>
        <a:buBlip>
          <a:blip r:embed="rId20"/>
        </a:buBlip>
        <a:defRPr sz="28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hyperlink" Target="https://bit.ly/factory25-pitch-notizenansicht-beispiel"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CE14791-9D0A-AA16-6367-E37D52BFDBBE}"/>
              </a:ext>
            </a:extLst>
          </p:cNvPr>
          <p:cNvSpPr>
            <a:spLocks noGrp="1"/>
          </p:cNvSpPr>
          <p:nvPr>
            <p:ph type="ctrTitle"/>
          </p:nvPr>
        </p:nvSpPr>
        <p:spPr/>
        <p:txBody>
          <a:bodyPr>
            <a:normAutofit fontScale="90000"/>
          </a:bodyPr>
          <a:lstStyle/>
          <a:p>
            <a:r>
              <a:rPr lang="de-AT" dirty="0"/>
              <a:t>Startup Salzburg </a:t>
            </a:r>
            <a:br>
              <a:rPr lang="de-AT" dirty="0"/>
            </a:br>
            <a:r>
              <a:rPr lang="de-AT" dirty="0"/>
              <a:t>Factory 2025/26</a:t>
            </a:r>
          </a:p>
        </p:txBody>
      </p:sp>
      <p:sp>
        <p:nvSpPr>
          <p:cNvPr id="2" name="Untertitel 1">
            <a:extLst>
              <a:ext uri="{FF2B5EF4-FFF2-40B4-BE49-F238E27FC236}">
                <a16:creationId xmlns:a16="http://schemas.microsoft.com/office/drawing/2014/main" id="{9A378BBE-9D6E-9260-B1F3-7A9A0E30095A}"/>
              </a:ext>
            </a:extLst>
          </p:cNvPr>
          <p:cNvSpPr>
            <a:spLocks noGrp="1"/>
          </p:cNvSpPr>
          <p:nvPr>
            <p:ph type="subTitle" idx="1"/>
          </p:nvPr>
        </p:nvSpPr>
        <p:spPr/>
        <p:txBody>
          <a:bodyPr/>
          <a:lstStyle/>
          <a:p>
            <a:r>
              <a:rPr lang="de-DE"/>
              <a:t>Roter Faden für ein gelungenes kommentiertes </a:t>
            </a:r>
            <a:r>
              <a:rPr lang="de-DE" err="1"/>
              <a:t>Pitchdeck</a:t>
            </a:r>
            <a:r>
              <a:rPr lang="de-DE"/>
              <a:t> für deine Bewerbung </a:t>
            </a:r>
          </a:p>
        </p:txBody>
      </p:sp>
    </p:spTree>
    <p:extLst>
      <p:ext uri="{BB962C8B-B14F-4D97-AF65-F5344CB8AC3E}">
        <p14:creationId xmlns:p14="http://schemas.microsoft.com/office/powerpoint/2010/main" val="283666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EF7BA625-680D-E301-7DFD-35B648F36E35}"/>
              </a:ext>
            </a:extLst>
          </p:cNvPr>
          <p:cNvSpPr>
            <a:spLocks noGrp="1"/>
          </p:cNvSpPr>
          <p:nvPr>
            <p:ph type="body" sz="quarter" idx="10"/>
          </p:nvPr>
        </p:nvSpPr>
        <p:spPr/>
        <p:txBody>
          <a:bodyPr/>
          <a:lstStyle/>
          <a:p>
            <a:r>
              <a:rPr lang="de-DE"/>
              <a:t>Bei Bedarf, Kommentar/Erklärung/Ergänzung zur Kernbotschaft</a:t>
            </a:r>
          </a:p>
        </p:txBody>
      </p:sp>
      <p:sp>
        <p:nvSpPr>
          <p:cNvPr id="12" name="Inhaltsplatzhalter 11">
            <a:extLst>
              <a:ext uri="{FF2B5EF4-FFF2-40B4-BE49-F238E27FC236}">
                <a16:creationId xmlns:a16="http://schemas.microsoft.com/office/drawing/2014/main" id="{08BCBEA2-7A18-53A1-6765-FE7C5A8CC48B}"/>
              </a:ext>
            </a:extLst>
          </p:cNvPr>
          <p:cNvSpPr>
            <a:spLocks noGrp="1"/>
          </p:cNvSpPr>
          <p:nvPr>
            <p:ph idx="1"/>
          </p:nvPr>
        </p:nvSpPr>
        <p:spPr/>
        <p:txBody>
          <a:bodyPr/>
          <a:lstStyle/>
          <a:p>
            <a:endParaRPr lang="de-AT"/>
          </a:p>
        </p:txBody>
      </p:sp>
      <p:sp>
        <p:nvSpPr>
          <p:cNvPr id="4" name="Titel 5">
            <a:extLst>
              <a:ext uri="{FF2B5EF4-FFF2-40B4-BE49-F238E27FC236}">
                <a16:creationId xmlns:a16="http://schemas.microsoft.com/office/drawing/2014/main" id="{045E5F7D-FA86-B57F-91A5-FD18546B21A7}"/>
              </a:ext>
            </a:extLst>
          </p:cNvPr>
          <p:cNvSpPr>
            <a:spLocks noGrp="1"/>
          </p:cNvSpPr>
          <p:nvPr>
            <p:ph type="title"/>
          </p:nvPr>
        </p:nvSpPr>
        <p:spPr>
          <a:xfrm>
            <a:off x="763108" y="913491"/>
            <a:ext cx="10515600" cy="1066887"/>
          </a:xfrm>
        </p:spPr>
        <p:txBody>
          <a:bodyPr lIns="91440" tIns="45720" rIns="91440" bIns="45720" anchor="t">
            <a:normAutofit fontScale="90000"/>
          </a:bodyPr>
          <a:lstStyle/>
          <a:p>
            <a:r>
              <a:rPr lang="en-US" err="1"/>
              <a:t>Kernbotschaft</a:t>
            </a:r>
            <a:r>
              <a:rPr lang="en-US"/>
              <a:t> </a:t>
            </a:r>
            <a:r>
              <a:rPr lang="de-AT"/>
              <a:t>zum geplanten Geschäftsmodell</a:t>
            </a:r>
            <a:endParaRPr lang="en-US"/>
          </a:p>
        </p:txBody>
      </p:sp>
      <p:sp>
        <p:nvSpPr>
          <p:cNvPr id="2" name="Textfeld 1">
            <a:extLst>
              <a:ext uri="{FF2B5EF4-FFF2-40B4-BE49-F238E27FC236}">
                <a16:creationId xmlns:a16="http://schemas.microsoft.com/office/drawing/2014/main" id="{84C9C821-919C-E54F-A84D-132DD5ABADCC}"/>
              </a:ext>
            </a:extLst>
          </p:cNvPr>
          <p:cNvSpPr txBox="1"/>
          <p:nvPr/>
        </p:nvSpPr>
        <p:spPr>
          <a:xfrm>
            <a:off x="1093159" y="2729736"/>
            <a:ext cx="7365041" cy="1938992"/>
          </a:xfrm>
          <a:prstGeom prst="rect">
            <a:avLst/>
          </a:prstGeom>
          <a:solidFill>
            <a:schemeClr val="accent3"/>
          </a:solidFill>
        </p:spPr>
        <p:txBody>
          <a:bodyPr wrap="square" lIns="91440" tIns="45720" rIns="91440" bIns="45720" rtlCol="0" anchor="t">
            <a:spAutoFit/>
          </a:bodyPr>
          <a:lstStyle>
            <a:defPPr>
              <a:defRPr lang="de-DE"/>
            </a:defPPr>
            <a:lvl1pPr>
              <a:defRPr sz="1200"/>
            </a:lvl1pPr>
          </a:lstStyle>
          <a:p>
            <a:r>
              <a:rPr lang="de-DE"/>
              <a:t>Wie verdient das Unternehmen Geld mit seiner Lösung?</a:t>
            </a:r>
          </a:p>
          <a:p>
            <a:endParaRPr lang="de-DE"/>
          </a:p>
          <a:p>
            <a:r>
              <a:rPr lang="de-DE"/>
              <a:t>Zu beantwortende Kernfragen:</a:t>
            </a:r>
          </a:p>
          <a:p>
            <a:pPr marL="228600" indent="-228600">
              <a:buFont typeface="+mj-lt"/>
              <a:buAutoNum type="arabicPeriod"/>
            </a:pPr>
            <a:r>
              <a:rPr lang="de-DE"/>
              <a:t> In welcher Form bekommen die </a:t>
            </a:r>
            <a:r>
              <a:rPr lang="de-DE" err="1"/>
              <a:t>Kund:innen</a:t>
            </a:r>
            <a:r>
              <a:rPr lang="de-DE"/>
              <a:t> die Lösung vom Unternehmen?</a:t>
            </a:r>
            <a:br>
              <a:rPr lang="de-DE"/>
            </a:br>
            <a:r>
              <a:rPr lang="de-DE">
                <a:ea typeface="+mn-lt"/>
                <a:cs typeface="+mn-lt"/>
              </a:rPr>
              <a:t>(z.B. App, Produkt, Direktverkauf, etc.)</a:t>
            </a:r>
            <a:endParaRPr lang="de-DE"/>
          </a:p>
          <a:p>
            <a:pPr marL="228600" indent="-228600">
              <a:buFont typeface="+mj-lt"/>
              <a:buAutoNum type="arabicPeriod"/>
            </a:pPr>
            <a:endParaRPr lang="de-DE">
              <a:ea typeface="Calibri"/>
              <a:cs typeface="Calibri"/>
            </a:endParaRPr>
          </a:p>
          <a:p>
            <a:pPr marL="228600" indent="-228600">
              <a:buFont typeface="+mj-lt"/>
              <a:buAutoNum type="arabicPeriod"/>
            </a:pPr>
            <a:r>
              <a:rPr lang="de-DE"/>
              <a:t>In welcher Form kommt das Geld von den </a:t>
            </a:r>
            <a:r>
              <a:rPr lang="de-DE" err="1"/>
              <a:t>Kund:innen</a:t>
            </a:r>
            <a:r>
              <a:rPr lang="de-DE"/>
              <a:t> zum Unternehmen?</a:t>
            </a:r>
            <a:br>
              <a:rPr lang="de-DE"/>
            </a:br>
            <a:r>
              <a:rPr lang="de-DE">
                <a:ea typeface="+mn-lt"/>
                <a:cs typeface="+mn-lt"/>
              </a:rPr>
              <a:t>(z.B. Abo, Miete, direkte Bezahlung, etc.)</a:t>
            </a:r>
            <a:endParaRPr lang="de-DE"/>
          </a:p>
          <a:p>
            <a:endParaRPr lang="de-DE">
              <a:ea typeface="Calibri"/>
              <a:cs typeface="Calibri"/>
            </a:endParaRPr>
          </a:p>
          <a:p>
            <a:r>
              <a:rPr lang="de-DE" i="1"/>
              <a:t>Inspiration: Die 55 Geschäftsmodelle von der Universität St. Gallen</a:t>
            </a:r>
            <a:endParaRPr lang="de-DE" i="1">
              <a:ea typeface="Calibri"/>
              <a:cs typeface="Calibri"/>
            </a:endParaRPr>
          </a:p>
        </p:txBody>
      </p:sp>
    </p:spTree>
    <p:extLst>
      <p:ext uri="{BB962C8B-B14F-4D97-AF65-F5344CB8AC3E}">
        <p14:creationId xmlns:p14="http://schemas.microsoft.com/office/powerpoint/2010/main" val="57459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1238C2B3-4675-D773-6F3C-8C8E3D131550}"/>
              </a:ext>
            </a:extLst>
          </p:cNvPr>
          <p:cNvSpPr>
            <a:spLocks noGrp="1"/>
          </p:cNvSpPr>
          <p:nvPr>
            <p:ph type="body" sz="quarter" idx="10"/>
          </p:nvPr>
        </p:nvSpPr>
        <p:spPr/>
        <p:txBody>
          <a:bodyPr/>
          <a:lstStyle/>
          <a:p>
            <a:r>
              <a:rPr lang="de-DE" dirty="0"/>
              <a:t>Bei Bedarf, Kommentar/Erklärung/Ergänzung zur Kernbotschaft</a:t>
            </a:r>
            <a:endParaRPr lang="de-AT" dirty="0"/>
          </a:p>
        </p:txBody>
      </p:sp>
      <p:sp>
        <p:nvSpPr>
          <p:cNvPr id="9" name="Inhaltsplatzhalter 8">
            <a:extLst>
              <a:ext uri="{FF2B5EF4-FFF2-40B4-BE49-F238E27FC236}">
                <a16:creationId xmlns:a16="http://schemas.microsoft.com/office/drawing/2014/main" id="{A92CE7DA-EF9B-5DEB-73AF-22FDE58C5AEA}"/>
              </a:ext>
            </a:extLst>
          </p:cNvPr>
          <p:cNvSpPr>
            <a:spLocks noGrp="1"/>
          </p:cNvSpPr>
          <p:nvPr>
            <p:ph idx="1"/>
          </p:nvPr>
        </p:nvSpPr>
        <p:spPr/>
        <p:txBody>
          <a:bodyPr/>
          <a:lstStyle/>
          <a:p>
            <a:endParaRPr lang="de-AT"/>
          </a:p>
        </p:txBody>
      </p:sp>
      <p:sp>
        <p:nvSpPr>
          <p:cNvPr id="4" name="Titel 5">
            <a:extLst>
              <a:ext uri="{FF2B5EF4-FFF2-40B4-BE49-F238E27FC236}">
                <a16:creationId xmlns:a16="http://schemas.microsoft.com/office/drawing/2014/main" id="{045E5F7D-FA86-B57F-91A5-FD18546B21A7}"/>
              </a:ext>
            </a:extLst>
          </p:cNvPr>
          <p:cNvSpPr>
            <a:spLocks noGrp="1"/>
          </p:cNvSpPr>
          <p:nvPr>
            <p:ph type="title"/>
          </p:nvPr>
        </p:nvSpPr>
        <p:spPr>
          <a:xfrm>
            <a:off x="763108" y="913491"/>
            <a:ext cx="10515600" cy="1066887"/>
          </a:xfrm>
        </p:spPr>
        <p:txBody>
          <a:bodyPr lIns="91440" tIns="45720" rIns="91440" bIns="45720" anchor="t">
            <a:normAutofit fontScale="90000"/>
          </a:bodyPr>
          <a:lstStyle/>
          <a:p>
            <a:r>
              <a:rPr lang="en-US" err="1"/>
              <a:t>Kernbotschaft</a:t>
            </a:r>
            <a:r>
              <a:rPr lang="en-US"/>
              <a:t> </a:t>
            </a:r>
            <a:r>
              <a:rPr lang="de-AT"/>
              <a:t>zum geplanten</a:t>
            </a:r>
            <a:br>
              <a:rPr lang="de-AT"/>
            </a:br>
            <a:r>
              <a:rPr lang="de-AT"/>
              <a:t>Marketing</a:t>
            </a:r>
            <a:endParaRPr lang="en-US"/>
          </a:p>
        </p:txBody>
      </p:sp>
      <p:sp>
        <p:nvSpPr>
          <p:cNvPr id="2" name="Textfeld 1">
            <a:extLst>
              <a:ext uri="{FF2B5EF4-FFF2-40B4-BE49-F238E27FC236}">
                <a16:creationId xmlns:a16="http://schemas.microsoft.com/office/drawing/2014/main" id="{84C9C821-919C-E54F-A84D-132DD5ABADCC}"/>
              </a:ext>
            </a:extLst>
          </p:cNvPr>
          <p:cNvSpPr txBox="1"/>
          <p:nvPr/>
        </p:nvSpPr>
        <p:spPr>
          <a:xfrm>
            <a:off x="1093159" y="2741911"/>
            <a:ext cx="5906355" cy="461665"/>
          </a:xfrm>
          <a:prstGeom prst="rect">
            <a:avLst/>
          </a:prstGeom>
          <a:solidFill>
            <a:schemeClr val="accent3"/>
          </a:solidFill>
        </p:spPr>
        <p:txBody>
          <a:bodyPr wrap="square" lIns="91440" tIns="45720" rIns="91440" bIns="45720" rtlCol="0" anchor="t">
            <a:spAutoFit/>
          </a:bodyPr>
          <a:lstStyle>
            <a:defPPr>
              <a:defRPr lang="de-DE"/>
            </a:defPPr>
            <a:lvl1pPr>
              <a:defRPr sz="1200"/>
            </a:lvl1pPr>
          </a:lstStyle>
          <a:p>
            <a:r>
              <a:rPr lang="de-DE" dirty="0">
                <a:latin typeface="Open Sans" pitchFamily="2" charset="0"/>
                <a:ea typeface="Open Sans" pitchFamily="2" charset="0"/>
                <a:cs typeface="Open Sans" pitchFamily="2" charset="0"/>
              </a:rPr>
              <a:t>Über welche Kanäle erfahren die </a:t>
            </a:r>
            <a:r>
              <a:rPr lang="de-DE" dirty="0" err="1">
                <a:latin typeface="Open Sans" pitchFamily="2" charset="0"/>
                <a:ea typeface="Open Sans" pitchFamily="2" charset="0"/>
                <a:cs typeface="Open Sans" pitchFamily="2" charset="0"/>
              </a:rPr>
              <a:t>Kund:innen</a:t>
            </a:r>
            <a:r>
              <a:rPr lang="de-DE" dirty="0">
                <a:latin typeface="Open Sans" pitchFamily="2" charset="0"/>
                <a:ea typeface="Open Sans" pitchFamily="2" charset="0"/>
                <a:cs typeface="Open Sans" pitchFamily="2" charset="0"/>
              </a:rPr>
              <a:t> von der neuen Lösung?</a:t>
            </a:r>
          </a:p>
          <a:p>
            <a:r>
              <a:rPr lang="de-DE" dirty="0">
                <a:latin typeface="Open Sans" pitchFamily="2" charset="0"/>
                <a:ea typeface="Open Sans" pitchFamily="2" charset="0"/>
                <a:cs typeface="Open Sans" pitchFamily="2" charset="0"/>
              </a:rPr>
              <a:t>(z.B. Webseite, </a:t>
            </a:r>
            <a:r>
              <a:rPr lang="de-DE" dirty="0" err="1">
                <a:latin typeface="Open Sans" pitchFamily="2" charset="0"/>
                <a:ea typeface="Open Sans" pitchFamily="2" charset="0"/>
                <a:cs typeface="Open Sans" pitchFamily="2" charset="0"/>
              </a:rPr>
              <a:t>Social</a:t>
            </a:r>
            <a:r>
              <a:rPr lang="de-DE" dirty="0">
                <a:latin typeface="Open Sans" pitchFamily="2" charset="0"/>
                <a:ea typeface="Open Sans" pitchFamily="2" charset="0"/>
                <a:cs typeface="Open Sans" pitchFamily="2" charset="0"/>
              </a:rPr>
              <a:t> Media, Messen, Direktansprache, etc.)</a:t>
            </a:r>
            <a:endParaRPr lang="de-DE" i="1"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1503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47B84A2-8E94-FD2A-FE86-CAD3A99F0E90}"/>
              </a:ext>
            </a:extLst>
          </p:cNvPr>
          <p:cNvSpPr txBox="1"/>
          <p:nvPr/>
        </p:nvSpPr>
        <p:spPr>
          <a:xfrm>
            <a:off x="762454" y="2584334"/>
            <a:ext cx="10515600" cy="3631763"/>
          </a:xfrm>
          <a:prstGeom prst="rect">
            <a:avLst/>
          </a:prstGeom>
          <a:solidFill>
            <a:schemeClr val="accent3"/>
          </a:solidFill>
        </p:spPr>
        <p:txBody>
          <a:bodyPr wrap="square" lIns="91440" tIns="45720" rIns="91440" bIns="45720" rtlCol="0" anchor="t">
            <a:spAutoFit/>
          </a:bodyPr>
          <a:lstStyle/>
          <a:p>
            <a:r>
              <a:rPr lang="de-DE" sz="1000" b="1" u="sng" dirty="0">
                <a:solidFill>
                  <a:srgbClr val="FF0000"/>
                </a:solidFill>
                <a:latin typeface="Open Sans" pitchFamily="2" charset="0"/>
                <a:ea typeface="Open Sans" pitchFamily="2" charset="0"/>
                <a:cs typeface="Open Sans" pitchFamily="2" charset="0"/>
              </a:rPr>
              <a:t>Wenn dein Vorhaben auf umwelt- und klimarelevante SDGs einzahlt, bitte die folgenden Punkte vertieft kommentieren.</a:t>
            </a:r>
          </a:p>
          <a:p>
            <a:r>
              <a:rPr lang="de-DE" sz="1000" b="1" dirty="0">
                <a:latin typeface="Open Sans" pitchFamily="2" charset="0"/>
                <a:ea typeface="Open Sans" pitchFamily="2" charset="0"/>
                <a:cs typeface="Open Sans" pitchFamily="2" charset="0"/>
              </a:rPr>
              <a:t>1. Ist dein Produkt/deine Dienstleistung eine CO2-arme Alternative zu einem bestehenden Produkt/Prozess oder einer bestehenden Dienstleistung? Z.B.</a:t>
            </a:r>
            <a:endParaRPr lang="de-AT" sz="1000" b="1" i="0" u="none" strike="noStrike" dirty="0">
              <a:effectLst/>
              <a:latin typeface="Open Sans" pitchFamily="2" charset="0"/>
              <a:ea typeface="Open Sans" pitchFamily="2" charset="0"/>
              <a:cs typeface="Open Sans" pitchFamily="2" charset="0"/>
            </a:endParaRPr>
          </a:p>
          <a:p>
            <a:pPr marL="630936" lvl="1" indent="-173736" fontAlgn="b">
              <a:buFont typeface="Arial" panose="020B0604020202020204" pitchFamily="34" charset="0"/>
              <a:buChar char="•"/>
            </a:pPr>
            <a:r>
              <a:rPr lang="de-DE" sz="1000" b="0" i="0" u="none" strike="noStrike" kern="1200" dirty="0">
                <a:solidFill>
                  <a:srgbClr val="000000"/>
                </a:solidFill>
                <a:effectLst/>
                <a:latin typeface="Open Sans" pitchFamily="2" charset="0"/>
                <a:ea typeface="Open Sans" pitchFamily="2" charset="0"/>
                <a:cs typeface="Open Sans" pitchFamily="2" charset="0"/>
              </a:rPr>
              <a:t>Es werden Abfallerzeugnisse reduziert</a:t>
            </a:r>
          </a:p>
          <a:p>
            <a:pPr marL="630936" lvl="1" indent="-173736" fontAlgn="b">
              <a:buFont typeface="Arial" panose="020B0604020202020204" pitchFamily="34" charset="0"/>
              <a:buChar char="•"/>
            </a:pPr>
            <a:r>
              <a:rPr lang="de-DE" sz="1000" b="0" i="0" u="none" strike="noStrike" kern="1200" dirty="0">
                <a:solidFill>
                  <a:srgbClr val="000000"/>
                </a:solidFill>
                <a:effectLst/>
                <a:latin typeface="Open Sans" pitchFamily="2" charset="0"/>
                <a:ea typeface="Open Sans" pitchFamily="2" charset="0"/>
                <a:cs typeface="Open Sans" pitchFamily="2" charset="0"/>
              </a:rPr>
              <a:t>Bodenversiegelung wird vermieden oder minimiert</a:t>
            </a:r>
            <a:endParaRPr lang="de-AT" sz="1400" b="0" i="0" u="none" strike="noStrike" dirty="0">
              <a:effectLst/>
              <a:latin typeface="Open Sans" pitchFamily="2" charset="0"/>
              <a:ea typeface="Open Sans" pitchFamily="2" charset="0"/>
              <a:cs typeface="Open Sans" pitchFamily="2" charset="0"/>
            </a:endParaRPr>
          </a:p>
          <a:p>
            <a:pPr marL="630936" lvl="1" indent="-173736" fontAlgn="b">
              <a:buFont typeface="Arial" panose="020B0604020202020204" pitchFamily="34" charset="0"/>
              <a:buChar char="•"/>
            </a:pPr>
            <a:r>
              <a:rPr lang="de-DE" sz="1000" dirty="0">
                <a:solidFill>
                  <a:srgbClr val="000000"/>
                </a:solidFill>
                <a:latin typeface="Open Sans" pitchFamily="2" charset="0"/>
                <a:ea typeface="Open Sans" pitchFamily="2" charset="0"/>
                <a:cs typeface="Open Sans" pitchFamily="2" charset="0"/>
              </a:rPr>
              <a:t>N</a:t>
            </a:r>
            <a:r>
              <a:rPr lang="de-DE" sz="1000" b="0" i="0" u="none" strike="noStrike" kern="1200" dirty="0">
                <a:solidFill>
                  <a:srgbClr val="000000"/>
                </a:solidFill>
                <a:effectLst/>
                <a:latin typeface="Open Sans" pitchFamily="2" charset="0"/>
                <a:ea typeface="Open Sans" pitchFamily="2" charset="0"/>
                <a:cs typeface="Open Sans" pitchFamily="2" charset="0"/>
              </a:rPr>
              <a:t>achhaltige Landnutzung und Artenvielfalt wird gefördert</a:t>
            </a:r>
            <a:endParaRPr lang="de-AT" sz="1400" b="0" i="0" u="none" strike="noStrike" dirty="0">
              <a:effectLst/>
              <a:latin typeface="Open Sans" pitchFamily="2" charset="0"/>
              <a:ea typeface="Open Sans" pitchFamily="2" charset="0"/>
              <a:cs typeface="Open Sans" pitchFamily="2" charset="0"/>
            </a:endParaRPr>
          </a:p>
          <a:p>
            <a:pPr marL="630936" lvl="1" indent="-173736" fontAlgn="b">
              <a:buFont typeface="Arial" panose="020B0604020202020204" pitchFamily="34" charset="0"/>
              <a:buChar char="•"/>
            </a:pPr>
            <a:r>
              <a:rPr lang="de-DE" sz="1000" dirty="0">
                <a:solidFill>
                  <a:srgbClr val="000000"/>
                </a:solidFill>
                <a:latin typeface="Open Sans" pitchFamily="2" charset="0"/>
                <a:ea typeface="Open Sans" pitchFamily="2" charset="0"/>
                <a:cs typeface="Open Sans" pitchFamily="2" charset="0"/>
              </a:rPr>
              <a:t>E</a:t>
            </a:r>
            <a:r>
              <a:rPr lang="de-DE" sz="1000" b="0" i="0" u="none" strike="noStrike" kern="1200" dirty="0">
                <a:solidFill>
                  <a:srgbClr val="000000"/>
                </a:solidFill>
                <a:effectLst/>
                <a:latin typeface="Open Sans" pitchFamily="2" charset="0"/>
                <a:ea typeface="Open Sans" pitchFamily="2" charset="0"/>
                <a:cs typeface="Open Sans" pitchFamily="2" charset="0"/>
              </a:rPr>
              <a:t>s werden Transportwege vermieden oder reduziert</a:t>
            </a:r>
            <a:endParaRPr lang="de-AT" sz="1400" b="0" i="0" u="none" strike="noStrike" dirty="0">
              <a:effectLst/>
              <a:latin typeface="Open Sans" pitchFamily="2" charset="0"/>
              <a:ea typeface="Open Sans" pitchFamily="2" charset="0"/>
              <a:cs typeface="Open Sans" pitchFamily="2" charset="0"/>
            </a:endParaRPr>
          </a:p>
          <a:p>
            <a:pPr marL="630936" lvl="1" indent="-173736" fontAlgn="b">
              <a:buFont typeface="Arial" panose="020B0604020202020204" pitchFamily="34" charset="0"/>
              <a:buChar char="•"/>
            </a:pPr>
            <a:r>
              <a:rPr lang="de-DE" sz="1000" b="0" i="0" u="none" strike="noStrike" kern="1200" dirty="0">
                <a:solidFill>
                  <a:srgbClr val="000000"/>
                </a:solidFill>
                <a:effectLst/>
                <a:latin typeface="Open Sans" pitchFamily="2" charset="0"/>
                <a:ea typeface="Open Sans" pitchFamily="2" charset="0"/>
                <a:cs typeface="Open Sans" pitchFamily="2" charset="0"/>
              </a:rPr>
              <a:t>Der Energie- und/oder Wasserverbrauch wird minimiert</a:t>
            </a:r>
            <a:endParaRPr lang="de-AT" sz="1400" b="0" i="0" u="none" strike="noStrike" dirty="0">
              <a:effectLst/>
              <a:latin typeface="Open Sans" pitchFamily="2" charset="0"/>
              <a:ea typeface="Open Sans" pitchFamily="2" charset="0"/>
              <a:cs typeface="Open Sans" pitchFamily="2" charset="0"/>
            </a:endParaRPr>
          </a:p>
          <a:p>
            <a:pPr marL="630936" lvl="1" indent="-173736" fontAlgn="b">
              <a:buFont typeface="Arial" panose="020B0604020202020204" pitchFamily="34" charset="0"/>
              <a:buChar char="•"/>
            </a:pPr>
            <a:r>
              <a:rPr lang="de-DE" sz="1000" b="0" i="0" u="none" strike="noStrike" kern="1200" dirty="0">
                <a:solidFill>
                  <a:srgbClr val="000000"/>
                </a:solidFill>
                <a:effectLst/>
                <a:latin typeface="Open Sans" pitchFamily="2" charset="0"/>
                <a:ea typeface="Open Sans" pitchFamily="2" charset="0"/>
                <a:cs typeface="Open Sans" pitchFamily="2" charset="0"/>
              </a:rPr>
              <a:t>Der CO2 Ausstoß wird reduziert</a:t>
            </a:r>
            <a:endParaRPr lang="de-AT" sz="1400" b="0" i="0" u="none" strike="noStrike" dirty="0">
              <a:effectLst/>
              <a:latin typeface="Open Sans" pitchFamily="2" charset="0"/>
              <a:ea typeface="Open Sans" pitchFamily="2" charset="0"/>
              <a:cs typeface="Open Sans" pitchFamily="2" charset="0"/>
            </a:endParaRPr>
          </a:p>
          <a:p>
            <a:pPr marL="630936" lvl="1" indent="-173736" fontAlgn="b">
              <a:buFont typeface="Arial" panose="020B0604020202020204" pitchFamily="34" charset="0"/>
              <a:buChar char="•"/>
            </a:pPr>
            <a:r>
              <a:rPr lang="de-DE" sz="1000" b="0" i="0" u="none" strike="noStrike" kern="1200" dirty="0">
                <a:solidFill>
                  <a:srgbClr val="000000"/>
                </a:solidFill>
                <a:effectLst/>
                <a:latin typeface="Open Sans" pitchFamily="2" charset="0"/>
                <a:ea typeface="Open Sans" pitchFamily="2" charset="0"/>
                <a:cs typeface="Open Sans" pitchFamily="2" charset="0"/>
              </a:rPr>
              <a:t>Der Ressourceneinsatz im Endverbrauch wird reduziert</a:t>
            </a:r>
            <a:endParaRPr lang="de-AT" sz="1400" b="0" i="0" u="none" strike="noStrike" dirty="0">
              <a:effectLst/>
              <a:latin typeface="Open Sans" pitchFamily="2" charset="0"/>
              <a:ea typeface="Open Sans" pitchFamily="2" charset="0"/>
              <a:cs typeface="Open Sans" pitchFamily="2" charset="0"/>
            </a:endParaRPr>
          </a:p>
          <a:p>
            <a:pPr marL="630936" lvl="1" indent="-173736" fontAlgn="b">
              <a:buFont typeface="Arial" panose="020B0604020202020204" pitchFamily="34" charset="0"/>
              <a:buChar char="•"/>
            </a:pPr>
            <a:r>
              <a:rPr lang="de-DE" sz="1000" b="0" i="0" u="none" strike="noStrike" kern="1200" dirty="0">
                <a:solidFill>
                  <a:srgbClr val="000000"/>
                </a:solidFill>
                <a:effectLst/>
                <a:latin typeface="Open Sans" pitchFamily="2" charset="0"/>
                <a:ea typeface="Open Sans" pitchFamily="2" charset="0"/>
                <a:cs typeface="Open Sans" pitchFamily="2" charset="0"/>
              </a:rPr>
              <a:t>Es werden die Abwasserqualität erhöht und/oder Abwassermengen reduziert</a:t>
            </a:r>
            <a:endParaRPr lang="de-AT" sz="1400" b="0" i="0" u="none" strike="noStrike" dirty="0">
              <a:effectLst/>
              <a:latin typeface="Open Sans" pitchFamily="2" charset="0"/>
              <a:ea typeface="Open Sans" pitchFamily="2" charset="0"/>
              <a:cs typeface="Open Sans" pitchFamily="2" charset="0"/>
            </a:endParaRPr>
          </a:p>
          <a:p>
            <a:pPr marL="630936" lvl="1" indent="-173736" fontAlgn="b">
              <a:buFont typeface="Arial" panose="020B0604020202020204" pitchFamily="34" charset="0"/>
              <a:buChar char="•"/>
            </a:pPr>
            <a:r>
              <a:rPr lang="de-AT" sz="1000" b="0" i="0" u="none" strike="noStrike" kern="1200" dirty="0">
                <a:solidFill>
                  <a:srgbClr val="000000"/>
                </a:solidFill>
                <a:effectLst/>
                <a:latin typeface="Open Sans" pitchFamily="2" charset="0"/>
                <a:ea typeface="Open Sans" pitchFamily="2" charset="0"/>
                <a:cs typeface="Open Sans" pitchFamily="2" charset="0"/>
              </a:rPr>
              <a:t>Kreislaufwirtschaft wird gefördert</a:t>
            </a:r>
            <a:endParaRPr lang="de-AT" sz="1400" b="0" i="0" u="none" strike="noStrike" dirty="0">
              <a:effectLst/>
              <a:latin typeface="Open Sans" pitchFamily="2" charset="0"/>
              <a:ea typeface="Open Sans" pitchFamily="2" charset="0"/>
              <a:cs typeface="Open Sans" pitchFamily="2" charset="0"/>
            </a:endParaRPr>
          </a:p>
          <a:p>
            <a:pPr marL="228600" indent="-228600">
              <a:buAutoNum type="arabicPeriod"/>
            </a:pPr>
            <a:endParaRPr lang="de-AT" sz="1000" dirty="0">
              <a:latin typeface="Open Sans" pitchFamily="2" charset="0"/>
              <a:ea typeface="Open Sans" pitchFamily="2" charset="0"/>
              <a:cs typeface="Open Sans" pitchFamily="2" charset="0"/>
            </a:endParaRPr>
          </a:p>
          <a:p>
            <a:r>
              <a:rPr lang="de-AT" sz="1000" b="1" dirty="0">
                <a:solidFill>
                  <a:schemeClr val="tx1"/>
                </a:solidFill>
                <a:latin typeface="Open Sans" pitchFamily="2" charset="0"/>
                <a:ea typeface="Open Sans" pitchFamily="2" charset="0"/>
                <a:cs typeface="Open Sans" pitchFamily="2" charset="0"/>
              </a:rPr>
              <a:t>2. Ist dein Produkt/deine Dienstleistung eine Lösung zur Anpassung an den Klimawandel? Z.B. </a:t>
            </a:r>
          </a:p>
          <a:p>
            <a:pPr marL="630936" lvl="1" indent="-173736" fontAlgn="b">
              <a:buSzPts val="1100"/>
              <a:buFont typeface="Arial" panose="020B0604020202020204" pitchFamily="34" charset="0"/>
              <a:buChar char="•"/>
            </a:pPr>
            <a:r>
              <a:rPr lang="de-AT" sz="1000" b="0" i="0" u="none" strike="noStrike" kern="1200" dirty="0">
                <a:solidFill>
                  <a:srgbClr val="000000"/>
                </a:solidFill>
                <a:effectLst/>
                <a:latin typeface="Open Sans" pitchFamily="2" charset="0"/>
                <a:ea typeface="Open Sans" pitchFamily="2" charset="0"/>
                <a:cs typeface="Open Sans" pitchFamily="2" charset="0"/>
              </a:rPr>
              <a:t>Widerstandsfähige Infrastruktur</a:t>
            </a:r>
            <a:endParaRPr lang="de-AT" sz="1000" b="0" i="0" u="none" strike="noStrike" dirty="0">
              <a:effectLst/>
              <a:latin typeface="Open Sans" pitchFamily="2" charset="0"/>
              <a:ea typeface="Open Sans" pitchFamily="2" charset="0"/>
              <a:cs typeface="Open Sans" pitchFamily="2" charset="0"/>
            </a:endParaRPr>
          </a:p>
          <a:p>
            <a:pPr marL="630936" lvl="1" indent="-173736" fontAlgn="b">
              <a:buFont typeface="Arial" panose="020B0604020202020204" pitchFamily="34" charset="0"/>
              <a:buChar char="•"/>
            </a:pPr>
            <a:r>
              <a:rPr lang="de-AT" sz="1000" b="0" i="0" u="none" strike="noStrike" kern="1200" dirty="0">
                <a:solidFill>
                  <a:srgbClr val="000000"/>
                </a:solidFill>
                <a:effectLst/>
                <a:latin typeface="Open Sans" pitchFamily="2" charset="0"/>
                <a:ea typeface="Open Sans" pitchFamily="2" charset="0"/>
                <a:cs typeface="Open Sans" pitchFamily="2" charset="0"/>
              </a:rPr>
              <a:t>Frühwarnsysteme</a:t>
            </a:r>
            <a:endParaRPr lang="de-AT" sz="1400" b="0" i="0" u="none" strike="noStrike" dirty="0">
              <a:effectLst/>
              <a:latin typeface="Open Sans" pitchFamily="2" charset="0"/>
              <a:ea typeface="Open Sans" pitchFamily="2" charset="0"/>
              <a:cs typeface="Open Sans" pitchFamily="2" charset="0"/>
            </a:endParaRPr>
          </a:p>
          <a:p>
            <a:pPr marL="630936" lvl="1" indent="-173736" fontAlgn="b">
              <a:buFont typeface="Arial" panose="020B0604020202020204" pitchFamily="34" charset="0"/>
              <a:buChar char="•"/>
            </a:pPr>
            <a:r>
              <a:rPr lang="de-DE" sz="1000" b="0" i="0" u="none" strike="noStrike" kern="1200" dirty="0">
                <a:solidFill>
                  <a:srgbClr val="000000"/>
                </a:solidFill>
                <a:effectLst/>
                <a:latin typeface="Open Sans" pitchFamily="2" charset="0"/>
                <a:ea typeface="Open Sans" pitchFamily="2" charset="0"/>
                <a:cs typeface="Open Sans" pitchFamily="2" charset="0"/>
              </a:rPr>
              <a:t>Schutz und/oder Wiederherstellung von Ökosystemen</a:t>
            </a:r>
            <a:endParaRPr lang="de-AT" sz="1400" b="0" i="0" u="none" strike="noStrike" dirty="0">
              <a:effectLst/>
              <a:latin typeface="Open Sans" pitchFamily="2" charset="0"/>
              <a:ea typeface="Open Sans" pitchFamily="2" charset="0"/>
              <a:cs typeface="Open Sans" pitchFamily="2" charset="0"/>
            </a:endParaRPr>
          </a:p>
          <a:p>
            <a:pPr marL="630936" lvl="1" indent="-173736" fontAlgn="b">
              <a:buFont typeface="Arial" panose="020B0604020202020204" pitchFamily="34" charset="0"/>
              <a:buChar char="•"/>
            </a:pPr>
            <a:r>
              <a:rPr lang="de-DE" sz="1000" b="0" i="0" u="none" strike="noStrike" kern="1200" dirty="0">
                <a:solidFill>
                  <a:srgbClr val="000000"/>
                </a:solidFill>
                <a:effectLst/>
                <a:latin typeface="Open Sans" pitchFamily="2" charset="0"/>
                <a:ea typeface="Open Sans" pitchFamily="2" charset="0"/>
                <a:cs typeface="Open Sans" pitchFamily="2" charset="0"/>
              </a:rPr>
              <a:t>Anpassungsfähige Landnutzung und sichere Lebensmittelversorgung</a:t>
            </a:r>
            <a:endParaRPr lang="de-AT" sz="1400" b="0" i="0" u="none" strike="noStrike" dirty="0">
              <a:effectLst/>
              <a:latin typeface="Open Sans" pitchFamily="2" charset="0"/>
              <a:ea typeface="Open Sans" pitchFamily="2" charset="0"/>
              <a:cs typeface="Open Sans" pitchFamily="2" charset="0"/>
            </a:endParaRPr>
          </a:p>
          <a:p>
            <a:pPr marL="630936" lvl="1" indent="-173736" fontAlgn="b">
              <a:buFont typeface="Arial" panose="020B0604020202020204" pitchFamily="34" charset="0"/>
              <a:buChar char="•"/>
            </a:pPr>
            <a:r>
              <a:rPr lang="de-AT" sz="1000" b="0" i="0" u="none" strike="noStrike" kern="1200" dirty="0">
                <a:solidFill>
                  <a:srgbClr val="000000"/>
                </a:solidFill>
                <a:effectLst/>
                <a:latin typeface="Open Sans" pitchFamily="2" charset="0"/>
                <a:ea typeface="Open Sans" pitchFamily="2" charset="0"/>
                <a:cs typeface="Open Sans" pitchFamily="2" charset="0"/>
              </a:rPr>
              <a:t>Katastrophenversorgung</a:t>
            </a:r>
            <a:endParaRPr lang="de-AT" sz="1400" b="0" i="0" u="none" strike="noStrike" dirty="0">
              <a:effectLst/>
              <a:latin typeface="Open Sans" pitchFamily="2" charset="0"/>
              <a:ea typeface="Open Sans" pitchFamily="2" charset="0"/>
              <a:cs typeface="Open Sans" pitchFamily="2" charset="0"/>
            </a:endParaRPr>
          </a:p>
          <a:p>
            <a:pPr marL="630936" lvl="1" indent="-173736" fontAlgn="b">
              <a:buFont typeface="Arial" panose="020B0604020202020204" pitchFamily="34" charset="0"/>
              <a:buChar char="•"/>
            </a:pPr>
            <a:r>
              <a:rPr lang="de-DE" sz="1000" b="0" i="0" u="none" strike="noStrike" kern="1200" dirty="0">
                <a:solidFill>
                  <a:srgbClr val="000000"/>
                </a:solidFill>
                <a:effectLst/>
                <a:latin typeface="Open Sans" pitchFamily="2" charset="0"/>
                <a:ea typeface="Open Sans" pitchFamily="2" charset="0"/>
                <a:cs typeface="Open Sans" pitchFamily="2" charset="0"/>
              </a:rPr>
              <a:t>Vorbereitung auf gesundheitlichen Auswirkungen des Klimawandels</a:t>
            </a:r>
          </a:p>
          <a:p>
            <a:pPr marL="630936" lvl="1" indent="-173736" fontAlgn="b">
              <a:buFont typeface="Arial" panose="020B0604020202020204" pitchFamily="34" charset="0"/>
              <a:buChar char="•"/>
            </a:pPr>
            <a:endParaRPr lang="de-DE" sz="1000" b="1" dirty="0">
              <a:solidFill>
                <a:srgbClr val="000000"/>
              </a:solidFill>
              <a:latin typeface="Open Sans" pitchFamily="2" charset="0"/>
              <a:ea typeface="Open Sans" pitchFamily="2" charset="0"/>
              <a:cs typeface="Open Sans" pitchFamily="2" charset="0"/>
            </a:endParaRPr>
          </a:p>
          <a:p>
            <a:pPr fontAlgn="b"/>
            <a:r>
              <a:rPr lang="de-DE" sz="1000" b="1" dirty="0">
                <a:latin typeface="Open Sans" pitchFamily="2" charset="0"/>
                <a:ea typeface="Open Sans" pitchFamily="2" charset="0"/>
                <a:cs typeface="Open Sans" pitchFamily="2" charset="0"/>
              </a:rPr>
              <a:t>3. Fördert dein Produkt/deine Dienstleistung die Bewusstseinsbildung in Bezug auf Klima- und/oder Umweltrelevanz? Z.B.</a:t>
            </a:r>
          </a:p>
          <a:p>
            <a:pPr marL="800100" lvl="1" indent="-342900" fontAlgn="b">
              <a:buFont typeface="Arial" panose="020B0604020202020204" pitchFamily="34" charset="0"/>
              <a:buChar char="•"/>
            </a:pPr>
            <a:r>
              <a:rPr lang="de-DE" sz="1000" dirty="0">
                <a:latin typeface="Open Sans" pitchFamily="2" charset="0"/>
                <a:ea typeface="Open Sans" pitchFamily="2" charset="0"/>
                <a:cs typeface="Open Sans" pitchFamily="2" charset="0"/>
              </a:rPr>
              <a:t>Bildungsangebot für Unternehmen oder Bildungseinrichtungen</a:t>
            </a:r>
          </a:p>
          <a:p>
            <a:pPr marL="800100" lvl="1" indent="-342900" fontAlgn="b">
              <a:buFont typeface="Arial" panose="020B0604020202020204" pitchFamily="34" charset="0"/>
              <a:buChar char="•"/>
            </a:pPr>
            <a:r>
              <a:rPr lang="de-DE" sz="1000" dirty="0">
                <a:latin typeface="Open Sans" pitchFamily="2" charset="0"/>
                <a:ea typeface="Open Sans" pitchFamily="2" charset="0"/>
                <a:cs typeface="Open Sans" pitchFamily="2" charset="0"/>
              </a:rPr>
              <a:t>Kommunikation</a:t>
            </a:r>
            <a:endParaRPr lang="de-AT" sz="800" dirty="0">
              <a:solidFill>
                <a:schemeClr val="tx1"/>
              </a:solidFill>
              <a:latin typeface="Open Sans" pitchFamily="2" charset="0"/>
              <a:ea typeface="Open Sans" pitchFamily="2" charset="0"/>
              <a:cs typeface="Open Sans" pitchFamily="2" charset="0"/>
            </a:endParaRPr>
          </a:p>
        </p:txBody>
      </p:sp>
      <p:sp>
        <p:nvSpPr>
          <p:cNvPr id="9" name="Titel 5">
            <a:extLst>
              <a:ext uri="{FF2B5EF4-FFF2-40B4-BE49-F238E27FC236}">
                <a16:creationId xmlns:a16="http://schemas.microsoft.com/office/drawing/2014/main" id="{0EF86E34-249B-18BC-2DD1-DB0CF9B2D716}"/>
              </a:ext>
            </a:extLst>
          </p:cNvPr>
          <p:cNvSpPr txBox="1">
            <a:spLocks/>
          </p:cNvSpPr>
          <p:nvPr/>
        </p:nvSpPr>
        <p:spPr>
          <a:xfrm>
            <a:off x="-2589245" y="4194853"/>
            <a:ext cx="9494487" cy="566737"/>
          </a:xfrm>
          <a:prstGeom prst="rect">
            <a:avLst/>
          </a:prstGeom>
        </p:spPr>
        <p:txBody>
          <a:bodyPr lIns="91440" tIns="45720" rIns="91440" bIns="45720" anchor="t">
            <a:noAutofit/>
          </a:bodyPr>
          <a:lstStyle>
            <a:lvl1pPr algn="l" defTabSz="914400" rtl="0" eaLnBrk="1" latinLnBrk="0" hangingPunct="1">
              <a:spcBef>
                <a:spcPct val="0"/>
              </a:spcBef>
              <a:buNone/>
              <a:defRPr sz="3600" kern="1200">
                <a:solidFill>
                  <a:schemeClr val="tx1"/>
                </a:solidFill>
                <a:latin typeface="Droid Sans" panose="020B0606030804020204" pitchFamily="34" charset="0"/>
                <a:ea typeface="Droid Sans" panose="020B0606030804020204" pitchFamily="34" charset="0"/>
                <a:cs typeface="Droid Sans" panose="020B0606030804020204" pitchFamily="34" charset="0"/>
              </a:defRPr>
            </a:lvl1pPr>
          </a:lstStyle>
          <a:p>
            <a:endParaRPr lang="en-US" b="1"/>
          </a:p>
        </p:txBody>
      </p:sp>
      <p:sp>
        <p:nvSpPr>
          <p:cNvPr id="2" name="Textfeld 1">
            <a:extLst>
              <a:ext uri="{FF2B5EF4-FFF2-40B4-BE49-F238E27FC236}">
                <a16:creationId xmlns:a16="http://schemas.microsoft.com/office/drawing/2014/main" id="{9D94738C-6EF6-CDC1-54AE-3D67164F4BC6}"/>
              </a:ext>
            </a:extLst>
          </p:cNvPr>
          <p:cNvSpPr txBox="1"/>
          <p:nvPr/>
        </p:nvSpPr>
        <p:spPr>
          <a:xfrm>
            <a:off x="762454" y="1893290"/>
            <a:ext cx="10536468" cy="577081"/>
          </a:xfrm>
          <a:prstGeom prst="rect">
            <a:avLst/>
          </a:prstGeom>
          <a:solidFill>
            <a:schemeClr val="accent3"/>
          </a:solidFill>
        </p:spPr>
        <p:txBody>
          <a:bodyPr wrap="square" lIns="91440" tIns="45720" rIns="91440" bIns="45720" rtlCol="0" anchor="t">
            <a:spAutoFit/>
          </a:bodyPr>
          <a:lstStyle/>
          <a:p>
            <a:r>
              <a:rPr lang="de-DE" sz="1050" b="1" dirty="0">
                <a:latin typeface="Open Sans" pitchFamily="2" charset="0"/>
                <a:ea typeface="Open Sans" pitchFamily="2" charset="0"/>
                <a:cs typeface="Open Sans" pitchFamily="2" charset="0"/>
              </a:rPr>
              <a:t>Zahlt dein Projekt auf ein oder mehrere SDGs ein? Wenn ja, auf welche und warum?</a:t>
            </a:r>
          </a:p>
          <a:p>
            <a:r>
              <a:rPr lang="de-DE" sz="1050" dirty="0">
                <a:latin typeface="Open Sans" pitchFamily="2" charset="0"/>
                <a:ea typeface="Open Sans" pitchFamily="2" charset="0"/>
                <a:cs typeface="Open Sans" pitchFamily="2" charset="0"/>
              </a:rPr>
              <a:t>Bitte recherchiere die für dein Startup relevanten SDGs und beschreibe, wie dein Vorhaben auf ein oder mehrere Ziele für nachhaltige Entwicklung einzahlt: </a:t>
            </a:r>
            <a:r>
              <a:rPr lang="de-DE" sz="1050" dirty="0">
                <a:solidFill>
                  <a:srgbClr val="000000"/>
                </a:solidFill>
                <a:latin typeface="Open Sans" pitchFamily="2" charset="0"/>
                <a:ea typeface="Open Sans" pitchFamily="2" charset="0"/>
                <a:cs typeface="Open Sans" pitchFamily="2" charset="0"/>
                <a:hlinkClick r:id="rId3">
                  <a:extLst>
                    <a:ext uri="{A12FA001-AC4F-418D-AE19-62706E023703}">
                      <ahyp:hlinkClr xmlns:ahyp="http://schemas.microsoft.com/office/drawing/2018/hyperlinkcolor" val="tx"/>
                    </a:ext>
                  </a:extLst>
                </a:hlinkClick>
              </a:rPr>
              <a:t>https://sdgs.un.org/</a:t>
            </a:r>
            <a:r>
              <a:rPr lang="de-DE" sz="1050" dirty="0">
                <a:solidFill>
                  <a:schemeClr val="accent2"/>
                </a:solidFill>
                <a:latin typeface="Open Sans" pitchFamily="2" charset="0"/>
                <a:ea typeface="Open Sans" pitchFamily="2" charset="0"/>
                <a:cs typeface="Open Sans" pitchFamily="2" charset="0"/>
                <a:hlinkClick r:id="rId3">
                  <a:extLst>
                    <a:ext uri="{A12FA001-AC4F-418D-AE19-62706E023703}">
                      <ahyp:hlinkClr xmlns:ahyp="http://schemas.microsoft.com/office/drawing/2018/hyperlinkcolor" val="tx"/>
                    </a:ext>
                  </a:extLst>
                </a:hlinkClick>
              </a:rPr>
              <a:t>goals</a:t>
            </a:r>
            <a:r>
              <a:rPr lang="de-DE" sz="1050" dirty="0">
                <a:solidFill>
                  <a:schemeClr val="accent2"/>
                </a:solidFill>
                <a:latin typeface="Open Sans" pitchFamily="2" charset="0"/>
                <a:ea typeface="Open Sans" pitchFamily="2" charset="0"/>
                <a:cs typeface="Open Sans" pitchFamily="2" charset="0"/>
              </a:rPr>
              <a:t> </a:t>
            </a:r>
          </a:p>
        </p:txBody>
      </p:sp>
      <p:sp>
        <p:nvSpPr>
          <p:cNvPr id="10" name="Titel 9">
            <a:extLst>
              <a:ext uri="{FF2B5EF4-FFF2-40B4-BE49-F238E27FC236}">
                <a16:creationId xmlns:a16="http://schemas.microsoft.com/office/drawing/2014/main" id="{48F5C8AB-2432-83A9-2D0F-58733F0CF7B8}"/>
              </a:ext>
            </a:extLst>
          </p:cNvPr>
          <p:cNvSpPr>
            <a:spLocks noGrp="1"/>
          </p:cNvSpPr>
          <p:nvPr>
            <p:ph type="title"/>
          </p:nvPr>
        </p:nvSpPr>
        <p:spPr/>
        <p:txBody>
          <a:bodyPr>
            <a:normAutofit fontScale="90000"/>
          </a:bodyPr>
          <a:lstStyle/>
          <a:p>
            <a:r>
              <a:rPr lang="de-DE" dirty="0"/>
              <a:t>Kernbotschaft zum Impact bzw.</a:t>
            </a:r>
            <a:br>
              <a:rPr lang="de-DE" dirty="0"/>
            </a:br>
            <a:r>
              <a:rPr lang="de-DE" dirty="0"/>
              <a:t>Klima-/Umweltrelevanz</a:t>
            </a:r>
            <a:endParaRPr lang="de-AT" dirty="0"/>
          </a:p>
        </p:txBody>
      </p:sp>
      <p:sp>
        <p:nvSpPr>
          <p:cNvPr id="17" name="Inhaltsplatzhalter 16">
            <a:extLst>
              <a:ext uri="{FF2B5EF4-FFF2-40B4-BE49-F238E27FC236}">
                <a16:creationId xmlns:a16="http://schemas.microsoft.com/office/drawing/2014/main" id="{BF00ED18-5DCA-4488-3AAA-39A2C9E10C13}"/>
              </a:ext>
            </a:extLst>
          </p:cNvPr>
          <p:cNvSpPr>
            <a:spLocks noGrp="1"/>
          </p:cNvSpPr>
          <p:nvPr>
            <p:ph idx="1"/>
          </p:nvPr>
        </p:nvSpPr>
        <p:spPr/>
        <p:txBody>
          <a:bodyPr/>
          <a:lstStyle/>
          <a:p>
            <a:endParaRPr lang="de-AT"/>
          </a:p>
        </p:txBody>
      </p:sp>
    </p:spTree>
    <p:extLst>
      <p:ext uri="{BB962C8B-B14F-4D97-AF65-F5344CB8AC3E}">
        <p14:creationId xmlns:p14="http://schemas.microsoft.com/office/powerpoint/2010/main" val="232113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45E5F7D-FA86-B57F-91A5-FD18546B21A7}"/>
              </a:ext>
            </a:extLst>
          </p:cNvPr>
          <p:cNvSpPr>
            <a:spLocks noGrp="1"/>
          </p:cNvSpPr>
          <p:nvPr>
            <p:ph type="title"/>
          </p:nvPr>
        </p:nvSpPr>
        <p:spPr>
          <a:prstGeom prst="rect">
            <a:avLst/>
          </a:prstGeom>
        </p:spPr>
        <p:txBody>
          <a:bodyPr lIns="91440" tIns="45720" rIns="91440" bIns="45720" anchor="t">
            <a:normAutofit fontScale="90000"/>
          </a:bodyPr>
          <a:lstStyle/>
          <a:p>
            <a:r>
              <a:rPr lang="en-US" dirty="0" err="1"/>
              <a:t>Kernbotschaft</a:t>
            </a:r>
            <a:r>
              <a:rPr lang="en-US" dirty="0"/>
              <a:t> </a:t>
            </a:r>
            <a:r>
              <a:rPr lang="de-AT" dirty="0"/>
              <a:t>zum </a:t>
            </a:r>
            <a:r>
              <a:rPr lang="de-DE" dirty="0"/>
              <a:t>Status Quo &amp;</a:t>
            </a:r>
            <a:br>
              <a:rPr lang="de-DE" dirty="0"/>
            </a:br>
            <a:r>
              <a:rPr lang="de-DE" dirty="0"/>
              <a:t>der geplanten Meilensteine</a:t>
            </a:r>
            <a:br>
              <a:rPr lang="de-DE" sz="2000" i="0" u="none" strike="noStrike" kern="1200" cap="none" spc="0" normalizeH="0" baseline="0" noProof="0" dirty="0">
                <a:ln>
                  <a:noFill/>
                </a:ln>
                <a:solidFill>
                  <a:srgbClr val="44546A"/>
                </a:solidFill>
                <a:effectLst/>
                <a:uLnTx/>
                <a:uFillTx/>
                <a:latin typeface="Open Sans" pitchFamily="2" charset="0"/>
                <a:ea typeface="Open Sans" pitchFamily="2" charset="0"/>
                <a:cs typeface="Open Sans" pitchFamily="2" charset="0"/>
              </a:rPr>
            </a:br>
            <a:endParaRPr lang="en-US" sz="4000" b="1" dirty="0">
              <a:latin typeface="Open Sans" pitchFamily="2" charset="0"/>
              <a:ea typeface="Open Sans" pitchFamily="2" charset="0"/>
              <a:cs typeface="Open Sans" pitchFamily="2" charset="0"/>
            </a:endParaRPr>
          </a:p>
        </p:txBody>
      </p:sp>
      <p:sp>
        <p:nvSpPr>
          <p:cNvPr id="2" name="Inhaltsplatzhalter 1">
            <a:extLst>
              <a:ext uri="{FF2B5EF4-FFF2-40B4-BE49-F238E27FC236}">
                <a16:creationId xmlns:a16="http://schemas.microsoft.com/office/drawing/2014/main" id="{DD652E81-15DF-FFBA-4063-923949C13EED}"/>
              </a:ext>
            </a:extLst>
          </p:cNvPr>
          <p:cNvSpPr>
            <a:spLocks noGrp="1"/>
          </p:cNvSpPr>
          <p:nvPr>
            <p:ph idx="10"/>
          </p:nvPr>
        </p:nvSpPr>
        <p:spPr/>
        <p:txBody>
          <a:bodyPr/>
          <a:lstStyle/>
          <a:p>
            <a:endParaRPr lang="de-AT"/>
          </a:p>
        </p:txBody>
      </p:sp>
      <p:sp>
        <p:nvSpPr>
          <p:cNvPr id="3" name="Pfeil nach rechts 28">
            <a:extLst>
              <a:ext uri="{FF2B5EF4-FFF2-40B4-BE49-F238E27FC236}">
                <a16:creationId xmlns:a16="http://schemas.microsoft.com/office/drawing/2014/main" id="{49CCD7F5-A863-8C57-3B8F-CACCB5491478}"/>
              </a:ext>
            </a:extLst>
          </p:cNvPr>
          <p:cNvSpPr/>
          <p:nvPr/>
        </p:nvSpPr>
        <p:spPr>
          <a:xfrm>
            <a:off x="2581502" y="4363071"/>
            <a:ext cx="9306979" cy="80607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Straight Connector 29">
            <a:extLst>
              <a:ext uri="{FF2B5EF4-FFF2-40B4-BE49-F238E27FC236}">
                <a16:creationId xmlns:a16="http://schemas.microsoft.com/office/drawing/2014/main" id="{EEEC5120-0866-FD50-F6C6-F2E3CB098878}"/>
              </a:ext>
            </a:extLst>
          </p:cNvPr>
          <p:cNvCxnSpPr/>
          <p:nvPr/>
        </p:nvCxnSpPr>
        <p:spPr>
          <a:xfrm flipV="1">
            <a:off x="8722563" y="4961126"/>
            <a:ext cx="0" cy="783596"/>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23">
            <a:extLst>
              <a:ext uri="{FF2B5EF4-FFF2-40B4-BE49-F238E27FC236}">
                <a16:creationId xmlns:a16="http://schemas.microsoft.com/office/drawing/2014/main" id="{514998D8-DD75-95A1-844E-34BFBABDDA92}"/>
              </a:ext>
            </a:extLst>
          </p:cNvPr>
          <p:cNvCxnSpPr/>
          <p:nvPr/>
        </p:nvCxnSpPr>
        <p:spPr>
          <a:xfrm flipV="1">
            <a:off x="10819164" y="3778422"/>
            <a:ext cx="0" cy="783596"/>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26">
            <a:extLst>
              <a:ext uri="{FF2B5EF4-FFF2-40B4-BE49-F238E27FC236}">
                <a16:creationId xmlns:a16="http://schemas.microsoft.com/office/drawing/2014/main" id="{02C89CFB-8DAA-B2FC-B1C0-2C774071B739}"/>
              </a:ext>
            </a:extLst>
          </p:cNvPr>
          <p:cNvCxnSpPr/>
          <p:nvPr/>
        </p:nvCxnSpPr>
        <p:spPr>
          <a:xfrm flipV="1">
            <a:off x="8068516" y="3770695"/>
            <a:ext cx="0" cy="783596"/>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20">
            <a:extLst>
              <a:ext uri="{FF2B5EF4-FFF2-40B4-BE49-F238E27FC236}">
                <a16:creationId xmlns:a16="http://schemas.microsoft.com/office/drawing/2014/main" id="{03793350-59D0-612E-7B6B-F1DB3387CCAE}"/>
              </a:ext>
            </a:extLst>
          </p:cNvPr>
          <p:cNvCxnSpPr/>
          <p:nvPr/>
        </p:nvCxnSpPr>
        <p:spPr>
          <a:xfrm flipV="1">
            <a:off x="5026788" y="4301079"/>
            <a:ext cx="0" cy="273713"/>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3">
            <a:extLst>
              <a:ext uri="{FF2B5EF4-FFF2-40B4-BE49-F238E27FC236}">
                <a16:creationId xmlns:a16="http://schemas.microsoft.com/office/drawing/2014/main" id="{233061F9-DB00-2042-BC03-0C14D0DB34C4}"/>
              </a:ext>
            </a:extLst>
          </p:cNvPr>
          <p:cNvCxnSpPr/>
          <p:nvPr/>
        </p:nvCxnSpPr>
        <p:spPr>
          <a:xfrm flipV="1">
            <a:off x="3200835" y="3781410"/>
            <a:ext cx="0" cy="783596"/>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15D4AC-75FB-ABEB-0279-78C0FF01A1F8}"/>
              </a:ext>
            </a:extLst>
          </p:cNvPr>
          <p:cNvCxnSpPr/>
          <p:nvPr/>
        </p:nvCxnSpPr>
        <p:spPr>
          <a:xfrm flipV="1">
            <a:off x="4029502" y="4944124"/>
            <a:ext cx="0" cy="783596"/>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7">
            <a:extLst>
              <a:ext uri="{FF2B5EF4-FFF2-40B4-BE49-F238E27FC236}">
                <a16:creationId xmlns:a16="http://schemas.microsoft.com/office/drawing/2014/main" id="{9D1A9685-56D1-7BB1-AF5A-5FF4CE545E9F}"/>
              </a:ext>
            </a:extLst>
          </p:cNvPr>
          <p:cNvCxnSpPr/>
          <p:nvPr/>
        </p:nvCxnSpPr>
        <p:spPr>
          <a:xfrm flipV="1">
            <a:off x="6977573" y="4954447"/>
            <a:ext cx="0" cy="373175"/>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8">
            <a:extLst>
              <a:ext uri="{FF2B5EF4-FFF2-40B4-BE49-F238E27FC236}">
                <a16:creationId xmlns:a16="http://schemas.microsoft.com/office/drawing/2014/main" id="{C643ED2A-5398-7E41-B8EF-F71F7140FF3E}"/>
              </a:ext>
            </a:extLst>
          </p:cNvPr>
          <p:cNvSpPr/>
          <p:nvPr/>
        </p:nvSpPr>
        <p:spPr>
          <a:xfrm>
            <a:off x="2994148" y="3255416"/>
            <a:ext cx="466794" cy="984885"/>
          </a:xfrm>
          <a:prstGeom prst="rect">
            <a:avLst/>
          </a:prstGeom>
          <a:solidFill>
            <a:schemeClr val="accent5">
              <a:lumMod val="20000"/>
              <a:lumOff val="80000"/>
            </a:schemeClr>
          </a:solidFill>
          <a:ln>
            <a:solidFill>
              <a:schemeClr val="accent5">
                <a:lumMod val="60000"/>
                <a:lumOff val="40000"/>
              </a:schemeClr>
            </a:solidFill>
          </a:ln>
          <a:effectLst>
            <a:softEdge rad="0"/>
          </a:effectLst>
          <a:scene3d>
            <a:camera prst="orthographicFront"/>
            <a:lightRig rig="threePt" dir="t"/>
          </a:scene3d>
          <a:sp3d>
            <a:bevelT/>
          </a:sp3d>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AT" sz="1600" b="0" i="0" u="none" strike="noStrike" kern="1200" cap="none" spc="0" normalizeH="0" baseline="0" noProof="0" err="1">
                <a:ln>
                  <a:noFill/>
                </a:ln>
                <a:solidFill>
                  <a:prstClr val="black"/>
                </a:solidFill>
                <a:effectLst/>
                <a:uLnTx/>
                <a:uFillTx/>
                <a:ea typeface="Microsoft YaHei UI Light" panose="020B0502040204020203" pitchFamily="34" charset="-122"/>
                <a:cs typeface="Arial" panose="020B0604020202020204" pitchFamily="34" charset="0"/>
              </a:rPr>
              <a:t>Xxx</a:t>
            </a: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p:txBody>
      </p:sp>
      <p:sp>
        <p:nvSpPr>
          <p:cNvPr id="14" name="Rectangle 15">
            <a:extLst>
              <a:ext uri="{FF2B5EF4-FFF2-40B4-BE49-F238E27FC236}">
                <a16:creationId xmlns:a16="http://schemas.microsoft.com/office/drawing/2014/main" id="{C8A6A5F8-FCB5-C203-C66A-4D1BC7BFB6F7}"/>
              </a:ext>
            </a:extLst>
          </p:cNvPr>
          <p:cNvSpPr/>
          <p:nvPr/>
        </p:nvSpPr>
        <p:spPr>
          <a:xfrm>
            <a:off x="4819482" y="3429000"/>
            <a:ext cx="466794" cy="984885"/>
          </a:xfrm>
          <a:prstGeom prst="rect">
            <a:avLst/>
          </a:prstGeom>
          <a:solidFill>
            <a:schemeClr val="accent5">
              <a:lumMod val="20000"/>
              <a:lumOff val="80000"/>
            </a:schemeClr>
          </a:solidFill>
          <a:ln>
            <a:solidFill>
              <a:schemeClr val="accent5">
                <a:lumMod val="60000"/>
                <a:lumOff val="40000"/>
              </a:schemeClr>
            </a:solidFill>
          </a:ln>
          <a:effectLst>
            <a:softEdge rad="0"/>
          </a:effectLst>
          <a:scene3d>
            <a:camera prst="orthographicFront"/>
            <a:lightRig rig="threePt" dir="t"/>
          </a:scene3d>
          <a:sp3d>
            <a:bevelT/>
          </a:sp3d>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AT" sz="1600" b="0" i="0" u="none" strike="noStrike" kern="1200" cap="none" spc="0" normalizeH="0" baseline="0" noProof="0" err="1">
                <a:ln>
                  <a:noFill/>
                </a:ln>
                <a:solidFill>
                  <a:prstClr val="black"/>
                </a:solidFill>
                <a:effectLst/>
                <a:uLnTx/>
                <a:uFillTx/>
                <a:ea typeface="Microsoft YaHei UI Light" panose="020B0502040204020203" pitchFamily="34" charset="-122"/>
                <a:cs typeface="Arial" panose="020B0604020202020204" pitchFamily="34" charset="0"/>
              </a:rPr>
              <a:t>Xxx</a:t>
            </a: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p:txBody>
      </p:sp>
      <p:sp>
        <p:nvSpPr>
          <p:cNvPr id="15" name="Rectangle 27">
            <a:extLst>
              <a:ext uri="{FF2B5EF4-FFF2-40B4-BE49-F238E27FC236}">
                <a16:creationId xmlns:a16="http://schemas.microsoft.com/office/drawing/2014/main" id="{8C993EE2-E622-BCD0-3A96-9D8BAE22F188}"/>
              </a:ext>
            </a:extLst>
          </p:cNvPr>
          <p:cNvSpPr/>
          <p:nvPr/>
        </p:nvSpPr>
        <p:spPr>
          <a:xfrm>
            <a:off x="3052354" y="4587218"/>
            <a:ext cx="652744" cy="369332"/>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AT" sz="1800" b="1" i="0" u="none" strike="noStrike" kern="1200" cap="none" spc="0" normalizeH="0" baseline="0" noProof="0">
                <a:ln>
                  <a:noFill/>
                </a:ln>
                <a:solidFill>
                  <a:prstClr val="white"/>
                </a:solidFill>
                <a:effectLst/>
                <a:uLnTx/>
                <a:uFillTx/>
                <a:ea typeface="Microsoft YaHei UI Light" panose="020B0502040204020203" pitchFamily="34" charset="-122"/>
                <a:cs typeface="Arial" panose="020B0604020202020204" pitchFamily="34" charset="0"/>
              </a:rPr>
              <a:t>2025</a:t>
            </a:r>
          </a:p>
        </p:txBody>
      </p:sp>
      <p:sp>
        <p:nvSpPr>
          <p:cNvPr id="16" name="Rectangle 31">
            <a:extLst>
              <a:ext uri="{FF2B5EF4-FFF2-40B4-BE49-F238E27FC236}">
                <a16:creationId xmlns:a16="http://schemas.microsoft.com/office/drawing/2014/main" id="{2CD0E857-F011-7D23-22FA-DE5F353C2291}"/>
              </a:ext>
            </a:extLst>
          </p:cNvPr>
          <p:cNvSpPr/>
          <p:nvPr/>
        </p:nvSpPr>
        <p:spPr>
          <a:xfrm>
            <a:off x="5878122" y="4602727"/>
            <a:ext cx="652744" cy="369332"/>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AT" sz="1800" b="1" i="0" u="none" strike="noStrike" kern="1200" cap="none" spc="0" normalizeH="0" baseline="0" noProof="0">
                <a:ln>
                  <a:noFill/>
                </a:ln>
                <a:solidFill>
                  <a:prstClr val="white"/>
                </a:solidFill>
                <a:effectLst/>
                <a:uLnTx/>
                <a:uFillTx/>
                <a:ea typeface="Microsoft YaHei UI Light" panose="020B0502040204020203" pitchFamily="34" charset="-122"/>
                <a:cs typeface="Arial" panose="020B0604020202020204" pitchFamily="34" charset="0"/>
              </a:rPr>
              <a:t>2026</a:t>
            </a:r>
          </a:p>
        </p:txBody>
      </p:sp>
      <p:sp>
        <p:nvSpPr>
          <p:cNvPr id="17" name="Rectangle 32">
            <a:extLst>
              <a:ext uri="{FF2B5EF4-FFF2-40B4-BE49-F238E27FC236}">
                <a16:creationId xmlns:a16="http://schemas.microsoft.com/office/drawing/2014/main" id="{EBC40518-2584-7FE1-A0D2-D25713DB4997}"/>
              </a:ext>
            </a:extLst>
          </p:cNvPr>
          <p:cNvSpPr/>
          <p:nvPr/>
        </p:nvSpPr>
        <p:spPr>
          <a:xfrm>
            <a:off x="9547565" y="4602367"/>
            <a:ext cx="652744" cy="369332"/>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AT" sz="1800" b="1" i="0" u="none" strike="noStrike" kern="1200" cap="none" spc="0" normalizeH="0" baseline="0" noProof="0">
                <a:ln>
                  <a:noFill/>
                </a:ln>
                <a:solidFill>
                  <a:prstClr val="white"/>
                </a:solidFill>
                <a:effectLst/>
                <a:uLnTx/>
                <a:uFillTx/>
                <a:ea typeface="Microsoft YaHei UI Light" panose="020B0502040204020203" pitchFamily="34" charset="-122"/>
                <a:cs typeface="Arial" panose="020B0604020202020204" pitchFamily="34" charset="0"/>
              </a:rPr>
              <a:t>2027</a:t>
            </a:r>
          </a:p>
        </p:txBody>
      </p:sp>
      <p:sp>
        <p:nvSpPr>
          <p:cNvPr id="18" name="Textfeld 17">
            <a:extLst>
              <a:ext uri="{FF2B5EF4-FFF2-40B4-BE49-F238E27FC236}">
                <a16:creationId xmlns:a16="http://schemas.microsoft.com/office/drawing/2014/main" id="{2EBC8B6B-4DCE-041A-8B00-06506EE40DB9}"/>
              </a:ext>
            </a:extLst>
          </p:cNvPr>
          <p:cNvSpPr txBox="1"/>
          <p:nvPr/>
        </p:nvSpPr>
        <p:spPr>
          <a:xfrm>
            <a:off x="3797644" y="2608849"/>
            <a:ext cx="8090837" cy="276999"/>
          </a:xfrm>
          <a:prstGeom prst="rect">
            <a:avLst/>
          </a:prstGeom>
          <a:solidFill>
            <a:schemeClr val="accent3"/>
          </a:solidFill>
        </p:spPr>
        <p:txBody>
          <a:bodyPr wrap="square" lIns="91440" tIns="45720" rIns="91440" bIns="45720" rtlCol="0" anchor="t">
            <a:spAutoFit/>
          </a:bodyPr>
          <a:lstStyle/>
          <a:p>
            <a:r>
              <a:rPr lang="de-DE" sz="1200" dirty="0">
                <a:latin typeface="Open Sans" pitchFamily="2" charset="0"/>
                <a:ea typeface="Open Sans" pitchFamily="2" charset="0"/>
                <a:cs typeface="Open Sans" pitchFamily="2" charset="0"/>
              </a:rPr>
              <a:t>Die wichtigsten Meilensteine in den nächsten 2-3 Jahren </a:t>
            </a:r>
            <a:r>
              <a:rPr lang="de-DE" sz="1200" b="1" u="sng" dirty="0">
                <a:solidFill>
                  <a:srgbClr val="FF0000"/>
                </a:solidFill>
                <a:latin typeface="Open Sans" pitchFamily="2" charset="0"/>
                <a:ea typeface="Open Sans" pitchFamily="2" charset="0"/>
                <a:cs typeface="Open Sans" pitchFamily="2" charset="0"/>
              </a:rPr>
              <a:t>inkl. internationaler Ambitionen</a:t>
            </a:r>
          </a:p>
        </p:txBody>
      </p:sp>
      <p:cxnSp>
        <p:nvCxnSpPr>
          <p:cNvPr id="19" name="Straight Connector 20">
            <a:extLst>
              <a:ext uri="{FF2B5EF4-FFF2-40B4-BE49-F238E27FC236}">
                <a16:creationId xmlns:a16="http://schemas.microsoft.com/office/drawing/2014/main" id="{A8CA076B-87FB-EC2E-703F-A808AD5F98F4}"/>
              </a:ext>
            </a:extLst>
          </p:cNvPr>
          <p:cNvCxnSpPr>
            <a:cxnSpLocks/>
          </p:cNvCxnSpPr>
          <p:nvPr/>
        </p:nvCxnSpPr>
        <p:spPr>
          <a:xfrm flipV="1">
            <a:off x="4566713" y="4549740"/>
            <a:ext cx="0" cy="421959"/>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20">
            <a:extLst>
              <a:ext uri="{FF2B5EF4-FFF2-40B4-BE49-F238E27FC236}">
                <a16:creationId xmlns:a16="http://schemas.microsoft.com/office/drawing/2014/main" id="{F00668FC-F40A-46DC-8814-2B59880DB24B}"/>
              </a:ext>
            </a:extLst>
          </p:cNvPr>
          <p:cNvCxnSpPr>
            <a:cxnSpLocks/>
          </p:cNvCxnSpPr>
          <p:nvPr/>
        </p:nvCxnSpPr>
        <p:spPr>
          <a:xfrm flipV="1">
            <a:off x="7988380" y="4549740"/>
            <a:ext cx="0" cy="421959"/>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8">
            <a:extLst>
              <a:ext uri="{FF2B5EF4-FFF2-40B4-BE49-F238E27FC236}">
                <a16:creationId xmlns:a16="http://schemas.microsoft.com/office/drawing/2014/main" id="{8C621E43-0E32-C1D2-7972-B291772C1E19}"/>
              </a:ext>
            </a:extLst>
          </p:cNvPr>
          <p:cNvSpPr/>
          <p:nvPr/>
        </p:nvSpPr>
        <p:spPr>
          <a:xfrm>
            <a:off x="6732563" y="5352937"/>
            <a:ext cx="466794" cy="984885"/>
          </a:xfrm>
          <a:prstGeom prst="rect">
            <a:avLst/>
          </a:prstGeom>
          <a:solidFill>
            <a:schemeClr val="accent5">
              <a:lumMod val="20000"/>
              <a:lumOff val="80000"/>
            </a:schemeClr>
          </a:solidFill>
          <a:ln>
            <a:solidFill>
              <a:schemeClr val="accent5">
                <a:lumMod val="60000"/>
                <a:lumOff val="40000"/>
              </a:schemeClr>
            </a:solidFill>
          </a:ln>
          <a:effectLst>
            <a:softEdge rad="0"/>
          </a:effectLst>
          <a:scene3d>
            <a:camera prst="orthographicFront"/>
            <a:lightRig rig="threePt" dir="t"/>
          </a:scene3d>
          <a:sp3d>
            <a:bevelT/>
          </a:sp3d>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AT" sz="1600" b="0" i="0" u="none" strike="noStrike" kern="1200" cap="none" spc="0" normalizeH="0" baseline="0" noProof="0" err="1">
                <a:ln>
                  <a:noFill/>
                </a:ln>
                <a:solidFill>
                  <a:prstClr val="black"/>
                </a:solidFill>
                <a:effectLst/>
                <a:uLnTx/>
                <a:uFillTx/>
                <a:ea typeface="Microsoft YaHei UI Light" panose="020B0502040204020203" pitchFamily="34" charset="-122"/>
                <a:cs typeface="Arial" panose="020B0604020202020204" pitchFamily="34" charset="0"/>
              </a:rPr>
              <a:t>Xxx</a:t>
            </a: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p:txBody>
      </p:sp>
      <p:sp>
        <p:nvSpPr>
          <p:cNvPr id="22" name="Rectangle 15">
            <a:extLst>
              <a:ext uri="{FF2B5EF4-FFF2-40B4-BE49-F238E27FC236}">
                <a16:creationId xmlns:a16="http://schemas.microsoft.com/office/drawing/2014/main" id="{93B1E8A5-25BD-B563-9400-96FB0FBAA73C}"/>
              </a:ext>
            </a:extLst>
          </p:cNvPr>
          <p:cNvSpPr/>
          <p:nvPr/>
        </p:nvSpPr>
        <p:spPr>
          <a:xfrm>
            <a:off x="3797644" y="5589269"/>
            <a:ext cx="466794" cy="984885"/>
          </a:xfrm>
          <a:prstGeom prst="rect">
            <a:avLst/>
          </a:prstGeom>
          <a:solidFill>
            <a:schemeClr val="accent5">
              <a:lumMod val="20000"/>
              <a:lumOff val="80000"/>
            </a:schemeClr>
          </a:solidFill>
          <a:ln>
            <a:solidFill>
              <a:schemeClr val="accent5">
                <a:lumMod val="60000"/>
                <a:lumOff val="40000"/>
              </a:schemeClr>
            </a:solidFill>
          </a:ln>
          <a:effectLst>
            <a:softEdge rad="0"/>
          </a:effectLst>
          <a:scene3d>
            <a:camera prst="orthographicFront"/>
            <a:lightRig rig="threePt" dir="t"/>
          </a:scene3d>
          <a:sp3d>
            <a:bevelT/>
          </a:sp3d>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AT" sz="1600" b="0" i="0" u="none" strike="noStrike" kern="1200" cap="none" spc="0" normalizeH="0" baseline="0" noProof="0" err="1">
                <a:ln>
                  <a:noFill/>
                </a:ln>
                <a:solidFill>
                  <a:prstClr val="black"/>
                </a:solidFill>
                <a:effectLst/>
                <a:uLnTx/>
                <a:uFillTx/>
                <a:ea typeface="Microsoft YaHei UI Light" panose="020B0502040204020203" pitchFamily="34" charset="-122"/>
                <a:cs typeface="Arial" panose="020B0604020202020204" pitchFamily="34" charset="0"/>
              </a:rPr>
              <a:t>Xxx</a:t>
            </a: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p:txBody>
      </p:sp>
      <p:sp>
        <p:nvSpPr>
          <p:cNvPr id="23" name="Titel 1">
            <a:extLst>
              <a:ext uri="{FF2B5EF4-FFF2-40B4-BE49-F238E27FC236}">
                <a16:creationId xmlns:a16="http://schemas.microsoft.com/office/drawing/2014/main" id="{B7CD99DC-8D47-6B9F-1FF1-D308FA004560}"/>
              </a:ext>
            </a:extLst>
          </p:cNvPr>
          <p:cNvSpPr txBox="1">
            <a:spLocks/>
          </p:cNvSpPr>
          <p:nvPr/>
        </p:nvSpPr>
        <p:spPr>
          <a:xfrm>
            <a:off x="581522" y="3604831"/>
            <a:ext cx="2412626" cy="561975"/>
          </a:xfrm>
          <a:prstGeom prst="rect">
            <a:avLst/>
          </a:prstGeom>
          <a:noFill/>
          <a:ln>
            <a:noFill/>
          </a:ln>
        </p:spPr>
        <p:txBody>
          <a:bodyPr vert="horz" lIns="91440" tIns="45720" rIns="91440" bIns="45720" rtlCol="0" anchor="ctr">
            <a:noAutofit/>
          </a:bodyPr>
          <a:lstStyle>
            <a:defPPr>
              <a:defRPr lang="en-US"/>
            </a:defPPr>
            <a:lvl1pPr>
              <a:lnSpc>
                <a:spcPct val="90000"/>
              </a:lnSpc>
              <a:spcBef>
                <a:spcPct val="0"/>
              </a:spcBef>
              <a:buNone/>
              <a:defRPr sz="3200" b="1">
                <a:solidFill>
                  <a:srgbClr val="276399"/>
                </a:solidFill>
                <a:latin typeface="Arial" panose="020B0604020202020204" pitchFamily="34" charset="0"/>
                <a:ea typeface="Microsoft YaHei UI Light" panose="020B0502040204020203"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1400" i="0" u="none" strike="noStrike" kern="1200" cap="none" spc="0" normalizeH="0" baseline="0" noProof="0" dirty="0">
                <a:ln>
                  <a:noFill/>
                </a:ln>
                <a:solidFill>
                  <a:srgbClr val="31B7BC"/>
                </a:solidFill>
                <a:effectLst/>
                <a:uLnTx/>
                <a:uFillTx/>
                <a:latin typeface="Open Sans" pitchFamily="2" charset="0"/>
                <a:ea typeface="Open Sans" pitchFamily="2" charset="0"/>
                <a:cs typeface="Open Sans" pitchFamily="2" charset="0"/>
              </a:rPr>
              <a:t>Meilensteine</a:t>
            </a:r>
            <a:r>
              <a:rPr kumimoji="0" lang="de-DE" sz="1400" i="0" u="none" strike="noStrike" kern="1200" cap="none" spc="0" normalizeH="0" noProof="0" dirty="0">
                <a:ln>
                  <a:noFill/>
                </a:ln>
                <a:solidFill>
                  <a:srgbClr val="31B7BC"/>
                </a:solidFill>
                <a:effectLst/>
                <a:uLnTx/>
                <a:uFillTx/>
                <a:latin typeface="Open Sans" pitchFamily="2" charset="0"/>
                <a:ea typeface="Open Sans" pitchFamily="2" charset="0"/>
                <a:cs typeface="Open Sans" pitchFamily="2" charset="0"/>
              </a:rPr>
              <a:t> bei Entwicklung</a:t>
            </a:r>
          </a:p>
          <a:p>
            <a:pPr marL="0" marR="0" lvl="0" indent="0" algn="l" defTabSz="914400" rtl="0" eaLnBrk="1" fontAlgn="auto" latinLnBrk="0" hangingPunct="1">
              <a:lnSpc>
                <a:spcPct val="90000"/>
              </a:lnSpc>
              <a:spcBef>
                <a:spcPct val="0"/>
              </a:spcBef>
              <a:spcAft>
                <a:spcPts val="0"/>
              </a:spcAft>
              <a:buClrTx/>
              <a:buSzTx/>
              <a:buFontTx/>
              <a:buNone/>
              <a:tabLst/>
              <a:defRPr/>
            </a:pPr>
            <a:r>
              <a:rPr lang="de-DE" sz="1400" dirty="0">
                <a:solidFill>
                  <a:srgbClr val="31B7BC"/>
                </a:solidFill>
                <a:latin typeface="Open Sans" pitchFamily="2" charset="0"/>
                <a:ea typeface="Open Sans" pitchFamily="2" charset="0"/>
                <a:cs typeface="Open Sans" pitchFamily="2" charset="0"/>
              </a:rPr>
              <a:t>v</a:t>
            </a:r>
            <a:r>
              <a:rPr lang="de-DE" sz="1400" baseline="0" dirty="0">
                <a:solidFill>
                  <a:srgbClr val="31B7BC"/>
                </a:solidFill>
                <a:latin typeface="Open Sans" pitchFamily="2" charset="0"/>
                <a:ea typeface="Open Sans" pitchFamily="2" charset="0"/>
                <a:cs typeface="Open Sans" pitchFamily="2" charset="0"/>
              </a:rPr>
              <a:t>on Produkt</a:t>
            </a:r>
            <a:r>
              <a:rPr lang="de-DE" sz="1400" dirty="0">
                <a:solidFill>
                  <a:srgbClr val="31B7BC"/>
                </a:solidFill>
                <a:latin typeface="Open Sans" pitchFamily="2" charset="0"/>
                <a:ea typeface="Open Sans" pitchFamily="2" charset="0"/>
                <a:cs typeface="Open Sans" pitchFamily="2" charset="0"/>
              </a:rPr>
              <a:t> und Business</a:t>
            </a:r>
            <a:endParaRPr kumimoji="0" lang="de-DE" sz="1400" i="0" u="none" strike="noStrike" kern="1200" cap="none" spc="0" normalizeH="0" baseline="0" noProof="0" dirty="0">
              <a:ln>
                <a:noFill/>
              </a:ln>
              <a:solidFill>
                <a:srgbClr val="31B7BC"/>
              </a:solidFill>
              <a:effectLst/>
              <a:uLnTx/>
              <a:uFillTx/>
              <a:latin typeface="Open Sans" pitchFamily="2" charset="0"/>
              <a:ea typeface="Open Sans" pitchFamily="2" charset="0"/>
              <a:cs typeface="Open Sans" pitchFamily="2" charset="0"/>
            </a:endParaRPr>
          </a:p>
        </p:txBody>
      </p:sp>
      <p:sp>
        <p:nvSpPr>
          <p:cNvPr id="24" name="Titel 1">
            <a:extLst>
              <a:ext uri="{FF2B5EF4-FFF2-40B4-BE49-F238E27FC236}">
                <a16:creationId xmlns:a16="http://schemas.microsoft.com/office/drawing/2014/main" id="{3612B5E5-182A-8822-9E09-054EF5E36EED}"/>
              </a:ext>
            </a:extLst>
          </p:cNvPr>
          <p:cNvSpPr txBox="1">
            <a:spLocks/>
          </p:cNvSpPr>
          <p:nvPr/>
        </p:nvSpPr>
        <p:spPr>
          <a:xfrm>
            <a:off x="643812" y="5359386"/>
            <a:ext cx="2271065" cy="561975"/>
          </a:xfrm>
          <a:prstGeom prst="rect">
            <a:avLst/>
          </a:prstGeom>
          <a:noFill/>
          <a:ln>
            <a:noFill/>
          </a:ln>
        </p:spPr>
        <p:txBody>
          <a:bodyPr vert="horz" lIns="91440" tIns="45720" rIns="91440" bIns="45720" rtlCol="0" anchor="ctr">
            <a:noAutofit/>
          </a:bodyPr>
          <a:lstStyle>
            <a:defPPr>
              <a:defRPr lang="en-US"/>
            </a:defPPr>
            <a:lvl1pPr>
              <a:lnSpc>
                <a:spcPct val="90000"/>
              </a:lnSpc>
              <a:spcBef>
                <a:spcPct val="0"/>
              </a:spcBef>
              <a:buNone/>
              <a:defRPr sz="3200" b="1">
                <a:solidFill>
                  <a:srgbClr val="276399"/>
                </a:solidFill>
                <a:latin typeface="Arial" panose="020B0604020202020204" pitchFamily="34" charset="0"/>
                <a:ea typeface="Microsoft YaHei UI Light" panose="020B0502040204020203"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1400" i="0" u="none" strike="noStrike" kern="1200" cap="none" spc="0" normalizeH="0" baseline="0" noProof="0" dirty="0">
                <a:ln>
                  <a:noFill/>
                </a:ln>
                <a:solidFill>
                  <a:srgbClr val="31B7BC"/>
                </a:solidFill>
                <a:effectLst/>
                <a:uLnTx/>
                <a:uFillTx/>
                <a:latin typeface="Open Sans" pitchFamily="2" charset="0"/>
                <a:ea typeface="Open Sans" pitchFamily="2" charset="0"/>
                <a:cs typeface="Open Sans" pitchFamily="2" charset="0"/>
              </a:rPr>
              <a:t>Meilensteine bei der Finanzierung</a:t>
            </a:r>
          </a:p>
        </p:txBody>
      </p:sp>
      <p:sp>
        <p:nvSpPr>
          <p:cNvPr id="25" name="Rectangle 8">
            <a:extLst>
              <a:ext uri="{FF2B5EF4-FFF2-40B4-BE49-F238E27FC236}">
                <a16:creationId xmlns:a16="http://schemas.microsoft.com/office/drawing/2014/main" id="{A8EBDA62-1F9E-1694-EAB8-F8402579F059}"/>
              </a:ext>
            </a:extLst>
          </p:cNvPr>
          <p:cNvSpPr/>
          <p:nvPr/>
        </p:nvSpPr>
        <p:spPr>
          <a:xfrm>
            <a:off x="8489447" y="5639949"/>
            <a:ext cx="466794" cy="984885"/>
          </a:xfrm>
          <a:prstGeom prst="rect">
            <a:avLst/>
          </a:prstGeom>
          <a:solidFill>
            <a:schemeClr val="accent5">
              <a:lumMod val="20000"/>
              <a:lumOff val="80000"/>
            </a:schemeClr>
          </a:solidFill>
          <a:ln>
            <a:solidFill>
              <a:schemeClr val="accent5">
                <a:lumMod val="60000"/>
                <a:lumOff val="40000"/>
              </a:schemeClr>
            </a:solidFill>
          </a:ln>
          <a:effectLst>
            <a:softEdge rad="0"/>
          </a:effectLst>
          <a:scene3d>
            <a:camera prst="orthographicFront"/>
            <a:lightRig rig="threePt" dir="t"/>
          </a:scene3d>
          <a:sp3d>
            <a:bevelT/>
          </a:sp3d>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AT" sz="1600" b="0" i="0" u="none" strike="noStrike" kern="1200" cap="none" spc="0" normalizeH="0" baseline="0" noProof="0" err="1">
                <a:ln>
                  <a:noFill/>
                </a:ln>
                <a:solidFill>
                  <a:prstClr val="black"/>
                </a:solidFill>
                <a:effectLst/>
                <a:uLnTx/>
                <a:uFillTx/>
                <a:ea typeface="Microsoft YaHei UI Light" panose="020B0502040204020203" pitchFamily="34" charset="-122"/>
                <a:cs typeface="Arial" panose="020B0604020202020204" pitchFamily="34" charset="0"/>
              </a:rPr>
              <a:t>Xxx</a:t>
            </a: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p:txBody>
      </p:sp>
      <p:sp>
        <p:nvSpPr>
          <p:cNvPr id="26" name="Rectangle 8">
            <a:extLst>
              <a:ext uri="{FF2B5EF4-FFF2-40B4-BE49-F238E27FC236}">
                <a16:creationId xmlns:a16="http://schemas.microsoft.com/office/drawing/2014/main" id="{B251AEAF-9951-DEB4-1119-082FEBE3BD3F}"/>
              </a:ext>
            </a:extLst>
          </p:cNvPr>
          <p:cNvSpPr/>
          <p:nvPr/>
        </p:nvSpPr>
        <p:spPr>
          <a:xfrm>
            <a:off x="7831654" y="3129452"/>
            <a:ext cx="466794" cy="984885"/>
          </a:xfrm>
          <a:prstGeom prst="rect">
            <a:avLst/>
          </a:prstGeom>
          <a:solidFill>
            <a:schemeClr val="accent5">
              <a:lumMod val="20000"/>
              <a:lumOff val="80000"/>
            </a:schemeClr>
          </a:solidFill>
          <a:ln>
            <a:solidFill>
              <a:schemeClr val="accent5">
                <a:lumMod val="60000"/>
                <a:lumOff val="40000"/>
              </a:schemeClr>
            </a:solidFill>
          </a:ln>
          <a:effectLst>
            <a:softEdge rad="0"/>
          </a:effectLst>
          <a:scene3d>
            <a:camera prst="orthographicFront"/>
            <a:lightRig rig="threePt" dir="t"/>
          </a:scene3d>
          <a:sp3d>
            <a:bevelT/>
          </a:sp3d>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AT" sz="1600" b="0" i="0" u="none" strike="noStrike" kern="1200" cap="none" spc="0" normalizeH="0" baseline="0" noProof="0" err="1">
                <a:ln>
                  <a:noFill/>
                </a:ln>
                <a:solidFill>
                  <a:prstClr val="black"/>
                </a:solidFill>
                <a:effectLst/>
                <a:uLnTx/>
                <a:uFillTx/>
                <a:ea typeface="Microsoft YaHei UI Light" panose="020B0502040204020203" pitchFamily="34" charset="-122"/>
                <a:cs typeface="Arial" panose="020B0604020202020204" pitchFamily="34" charset="0"/>
              </a:rPr>
              <a:t>Xxx</a:t>
            </a: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p:txBody>
      </p:sp>
      <p:sp>
        <p:nvSpPr>
          <p:cNvPr id="27" name="Rectangle 8">
            <a:extLst>
              <a:ext uri="{FF2B5EF4-FFF2-40B4-BE49-F238E27FC236}">
                <a16:creationId xmlns:a16="http://schemas.microsoft.com/office/drawing/2014/main" id="{36128B27-F8BC-B9A5-23F6-D72A75E9E185}"/>
              </a:ext>
            </a:extLst>
          </p:cNvPr>
          <p:cNvSpPr/>
          <p:nvPr/>
        </p:nvSpPr>
        <p:spPr>
          <a:xfrm>
            <a:off x="10585871" y="3216931"/>
            <a:ext cx="466794" cy="984885"/>
          </a:xfrm>
          <a:prstGeom prst="rect">
            <a:avLst/>
          </a:prstGeom>
          <a:solidFill>
            <a:schemeClr val="accent5">
              <a:lumMod val="20000"/>
              <a:lumOff val="80000"/>
            </a:schemeClr>
          </a:solidFill>
          <a:ln>
            <a:solidFill>
              <a:schemeClr val="accent5">
                <a:lumMod val="60000"/>
                <a:lumOff val="40000"/>
              </a:schemeClr>
            </a:solidFill>
          </a:ln>
          <a:effectLst>
            <a:softEdge rad="0"/>
          </a:effectLst>
          <a:scene3d>
            <a:camera prst="orthographicFront"/>
            <a:lightRig rig="threePt" dir="t"/>
          </a:scene3d>
          <a:sp3d>
            <a:bevelT/>
          </a:sp3d>
        </p:spPr>
        <p:txBody>
          <a:bodyPr wrap="non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AT" sz="1600" b="0" i="0" u="none" strike="noStrike" kern="1200" cap="none" spc="0" normalizeH="0" baseline="0" noProof="0" err="1">
                <a:ln>
                  <a:noFill/>
                </a:ln>
                <a:solidFill>
                  <a:prstClr val="black"/>
                </a:solidFill>
                <a:effectLst/>
                <a:uLnTx/>
                <a:uFillTx/>
                <a:ea typeface="Microsoft YaHei UI Light" panose="020B0502040204020203" pitchFamily="34" charset="-122"/>
                <a:cs typeface="Arial" panose="020B0604020202020204" pitchFamily="34" charset="0"/>
              </a:rPr>
              <a:t>Xxx</a:t>
            </a: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AT" sz="1600" b="0" i="0" u="none" strike="noStrike" kern="1200" cap="none" spc="0" normalizeH="0" baseline="0" noProof="0">
              <a:ln>
                <a:noFill/>
              </a:ln>
              <a:solidFill>
                <a:prstClr val="black"/>
              </a:solidFill>
              <a:effectLst/>
              <a:uLnTx/>
              <a:uFillTx/>
              <a:ea typeface="Microsoft YaHei UI Light" panose="020B0502040204020203" pitchFamily="34" charset="-122"/>
              <a:cs typeface="Arial" panose="020B0604020202020204" pitchFamily="34" charset="0"/>
            </a:endParaRPr>
          </a:p>
        </p:txBody>
      </p:sp>
      <p:sp>
        <p:nvSpPr>
          <p:cNvPr id="28" name="Textfeld 27">
            <a:extLst>
              <a:ext uri="{FF2B5EF4-FFF2-40B4-BE49-F238E27FC236}">
                <a16:creationId xmlns:a16="http://schemas.microsoft.com/office/drawing/2014/main" id="{95ECB0D3-CEE3-9CFC-F0B3-AC77B31ABBF7}"/>
              </a:ext>
            </a:extLst>
          </p:cNvPr>
          <p:cNvSpPr txBox="1"/>
          <p:nvPr/>
        </p:nvSpPr>
        <p:spPr>
          <a:xfrm>
            <a:off x="643812" y="2610617"/>
            <a:ext cx="2127310" cy="276999"/>
          </a:xfrm>
          <a:prstGeom prst="rect">
            <a:avLst/>
          </a:prstGeom>
          <a:solidFill>
            <a:schemeClr val="accent3"/>
          </a:solidFill>
        </p:spPr>
        <p:txBody>
          <a:bodyPr wrap="square" lIns="91440" tIns="45720" rIns="91440" bIns="45720" rtlCol="0" anchor="t">
            <a:spAutoFit/>
          </a:bodyPr>
          <a:lstStyle/>
          <a:p>
            <a:r>
              <a:rPr lang="de-DE" sz="1200" dirty="0">
                <a:latin typeface="Open Sans" pitchFamily="2" charset="0"/>
                <a:ea typeface="Open Sans" pitchFamily="2" charset="0"/>
                <a:cs typeface="Open Sans" pitchFamily="2" charset="0"/>
              </a:rPr>
              <a:t>Mögliche Darstellung</a:t>
            </a:r>
            <a:endParaRPr lang="de-DE" dirty="0">
              <a:latin typeface="Open Sans" pitchFamily="2" charset="0"/>
              <a:ea typeface="Open Sans" pitchFamily="2" charset="0"/>
              <a:cs typeface="Open Sans" pitchFamily="2" charset="0"/>
            </a:endParaRPr>
          </a:p>
        </p:txBody>
      </p:sp>
      <p:sp>
        <p:nvSpPr>
          <p:cNvPr id="35" name="Textplatzhalter 9">
            <a:extLst>
              <a:ext uri="{FF2B5EF4-FFF2-40B4-BE49-F238E27FC236}">
                <a16:creationId xmlns:a16="http://schemas.microsoft.com/office/drawing/2014/main" id="{89E862F0-3C1F-35BF-EC13-67FBFC2DFF51}"/>
              </a:ext>
            </a:extLst>
          </p:cNvPr>
          <p:cNvSpPr txBox="1">
            <a:spLocks/>
          </p:cNvSpPr>
          <p:nvPr/>
        </p:nvSpPr>
        <p:spPr>
          <a:xfrm>
            <a:off x="491067" y="2068026"/>
            <a:ext cx="10243030" cy="461963"/>
          </a:xfrm>
          <a:prstGeom prst="rect">
            <a:avLst/>
          </a:prstGeom>
        </p:spPr>
        <p:txBody>
          <a:bodyPr vert="horz" lIns="91440" tIns="45720" rIns="91440" bIns="45720" rtlCol="0">
            <a:normAutofit/>
          </a:bodyPr>
          <a:lstStyle>
            <a:lvl1pPr marL="432000" indent="-432000" algn="l" defTabSz="914400" rtl="0" eaLnBrk="1" latinLnBrk="0" hangingPunct="1">
              <a:lnSpc>
                <a:spcPct val="100000"/>
              </a:lnSpc>
              <a:spcBef>
                <a:spcPts val="1000"/>
              </a:spcBef>
              <a:spcAft>
                <a:spcPts val="1200"/>
              </a:spcAft>
              <a:buSzPct val="90000"/>
              <a:buFontTx/>
              <a:buBlip>
                <a:blip r:embed="rId3"/>
              </a:buBlip>
              <a:defRPr sz="2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100000"/>
              </a:lnSpc>
              <a:spcBef>
                <a:spcPts val="500"/>
              </a:spcBef>
              <a:spcAft>
                <a:spcPts val="1200"/>
              </a:spcAft>
              <a:buFontTx/>
              <a:buBlip>
                <a:blip r:embed="rId4"/>
              </a:buBlip>
              <a:defRPr sz="24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100000"/>
              </a:lnSpc>
              <a:spcBef>
                <a:spcPts val="500"/>
              </a:spcBef>
              <a:spcAft>
                <a:spcPts val="1200"/>
              </a:spcAft>
              <a:buFont typeface="Arial" panose="020B060402020202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srgbClr val="006579"/>
                </a:solidFill>
                <a:effectLst/>
                <a:uLnTx/>
                <a:uFillTx/>
                <a:latin typeface="Open Sans SemiBold" pitchFamily="2" charset="0"/>
                <a:ea typeface="Open Sans SemiBold" pitchFamily="2" charset="0"/>
                <a:cs typeface="Open Sans SemiBold" pitchFamily="2" charset="0"/>
              </a:rPr>
              <a:t>Bei Bedarf, Kommentar/Erklärung/Ergänzung zur Kernbotschaft</a:t>
            </a:r>
            <a:endParaRPr kumimoji="0" lang="de-AT" sz="2400" b="0" i="0" u="none" strike="noStrike" kern="1200" cap="none" spc="0" normalizeH="0" baseline="0" noProof="0" dirty="0">
              <a:ln>
                <a:noFill/>
              </a:ln>
              <a:solidFill>
                <a:srgbClr val="006579"/>
              </a:solidFill>
              <a:effectLst/>
              <a:uLnTx/>
              <a:uFillTx/>
              <a:latin typeface="Open Sans SemiBold" pitchFamily="2" charset="0"/>
              <a:ea typeface="Open Sans SemiBold" pitchFamily="2" charset="0"/>
              <a:cs typeface="Open Sans SemiBold" pitchFamily="2" charset="0"/>
            </a:endParaRPr>
          </a:p>
        </p:txBody>
      </p:sp>
    </p:spTree>
    <p:extLst>
      <p:ext uri="{BB962C8B-B14F-4D97-AF65-F5344CB8AC3E}">
        <p14:creationId xmlns:p14="http://schemas.microsoft.com/office/powerpoint/2010/main" val="332084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6E1A643-7892-E14B-93D4-5CB819FB8BAD}"/>
              </a:ext>
            </a:extLst>
          </p:cNvPr>
          <p:cNvSpPr txBox="1">
            <a:spLocks/>
          </p:cNvSpPr>
          <p:nvPr/>
        </p:nvSpPr>
        <p:spPr>
          <a:xfrm>
            <a:off x="914400" y="2059619"/>
            <a:ext cx="9173908" cy="2962944"/>
          </a:xfrm>
          <a:prstGeom prst="rect">
            <a:avLst/>
          </a:prstGeom>
        </p:spPr>
        <p:txBody>
          <a:bodyPr lIns="91440" tIns="45720" rIns="91440" bIns="45720" anchor="t"/>
          <a:lstStyle>
            <a:lvl1pPr algn="l" defTabSz="914400" rtl="0" eaLnBrk="1" latinLnBrk="0" hangingPunct="1">
              <a:spcBef>
                <a:spcPct val="0"/>
              </a:spcBef>
              <a:buNone/>
              <a:defRPr sz="3600" b="1" kern="1200" cap="all">
                <a:solidFill>
                  <a:schemeClr val="bg1"/>
                </a:solidFill>
                <a:latin typeface="Droid Sans" panose="020B0606030804020204" pitchFamily="34" charset="0"/>
                <a:ea typeface="Droid Sans" panose="020B0606030804020204" pitchFamily="34" charset="0"/>
                <a:cs typeface="Droid Sans" panose="020B0606030804020204" pitchFamily="34" charset="0"/>
              </a:defRPr>
            </a:lvl1pPr>
          </a:lstStyle>
          <a:p>
            <a:pPr>
              <a:spcBef>
                <a:spcPts val="1200"/>
              </a:spcBef>
            </a:pPr>
            <a:endParaRPr lang="de-DE" sz="6000"/>
          </a:p>
        </p:txBody>
      </p:sp>
      <p:sp>
        <p:nvSpPr>
          <p:cNvPr id="6" name="Untertitel 2">
            <a:extLst>
              <a:ext uri="{FF2B5EF4-FFF2-40B4-BE49-F238E27FC236}">
                <a16:creationId xmlns:a16="http://schemas.microsoft.com/office/drawing/2014/main" id="{73E8FBCB-C576-8683-54F4-C40E1BFB0C2B}"/>
              </a:ext>
            </a:extLst>
          </p:cNvPr>
          <p:cNvSpPr txBox="1">
            <a:spLocks/>
          </p:cNvSpPr>
          <p:nvPr/>
        </p:nvSpPr>
        <p:spPr>
          <a:xfrm>
            <a:off x="1076634" y="1680206"/>
            <a:ext cx="7806109" cy="1501431"/>
          </a:xfrm>
          <a:prstGeom prst="rect">
            <a:avLst/>
          </a:prstGeom>
          <a:solidFill>
            <a:schemeClr val="accent3"/>
          </a:solidFill>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2000" kern="1200">
                <a:solidFill>
                  <a:schemeClr val="bg1"/>
                </a:solidFill>
                <a:latin typeface="Droid Sans" panose="020B0606030804020204" pitchFamily="34" charset="0"/>
                <a:ea typeface="Droid Sans" panose="020B0606030804020204" pitchFamily="34" charset="0"/>
                <a:cs typeface="Droid Sans" panose="020B0606030804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Droid Sans" panose="020B0606030804020204" pitchFamily="34" charset="0"/>
                <a:ea typeface="Droid Sans" panose="020B0606030804020204" pitchFamily="34" charset="0"/>
                <a:cs typeface="Droid Sans" panose="020B0606030804020204"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Droid Sans" panose="020B0606030804020204" pitchFamily="34" charset="0"/>
                <a:ea typeface="Droid Sans" panose="020B0606030804020204" pitchFamily="34" charset="0"/>
                <a:cs typeface="Droid Sans" panose="020B0606030804020204" pitchFamily="34" charset="0"/>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Droid Sans" panose="020B0606030804020204" pitchFamily="34" charset="0"/>
                <a:ea typeface="Droid Sans" panose="020B0606030804020204" pitchFamily="34" charset="0"/>
                <a:cs typeface="Droid Sans" panose="020B0606030804020204" pitchFamily="34" charset="0"/>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Droid Sans" panose="020B0606030804020204" pitchFamily="34" charset="0"/>
                <a:ea typeface="Droid Sans" panose="020B0606030804020204" pitchFamily="34" charset="0"/>
                <a:cs typeface="Droid Sans" panose="020B0606030804020204" pitchFamily="34" charset="0"/>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de-DE" dirty="0">
                <a:solidFill>
                  <a:schemeClr val="tx1"/>
                </a:solidFill>
                <a:latin typeface="Open Sans" pitchFamily="2" charset="0"/>
                <a:ea typeface="Open Sans" pitchFamily="2" charset="0"/>
                <a:cs typeface="Open Sans" pitchFamily="2" charset="0"/>
              </a:rPr>
              <a:t>Kontaktdaten</a:t>
            </a:r>
          </a:p>
        </p:txBody>
      </p:sp>
      <p:sp>
        <p:nvSpPr>
          <p:cNvPr id="8" name="Textfeld 7">
            <a:extLst>
              <a:ext uri="{FF2B5EF4-FFF2-40B4-BE49-F238E27FC236}">
                <a16:creationId xmlns:a16="http://schemas.microsoft.com/office/drawing/2014/main" id="{BA29B42A-65C4-DDD8-7A9F-59F0B3CAB735}"/>
              </a:ext>
            </a:extLst>
          </p:cNvPr>
          <p:cNvSpPr txBox="1"/>
          <p:nvPr/>
        </p:nvSpPr>
        <p:spPr>
          <a:xfrm>
            <a:off x="1076634" y="1216659"/>
            <a:ext cx="4945585" cy="276999"/>
          </a:xfrm>
          <a:prstGeom prst="rect">
            <a:avLst/>
          </a:prstGeom>
          <a:solidFill>
            <a:schemeClr val="accent3"/>
          </a:solidFill>
        </p:spPr>
        <p:txBody>
          <a:bodyPr wrap="none" lIns="91440" tIns="45720" rIns="91440" bIns="45720" rtlCol="0" anchor="t">
            <a:spAutoFit/>
          </a:bodyPr>
          <a:lstStyle/>
          <a:p>
            <a:r>
              <a:rPr lang="de-DE" sz="1200" dirty="0">
                <a:latin typeface="Open Sans" pitchFamily="2" charset="0"/>
                <a:ea typeface="Open Sans" pitchFamily="2" charset="0"/>
                <a:cs typeface="Open Sans" pitchFamily="2" charset="0"/>
              </a:rPr>
              <a:t>Evtl. zur Geschäftsidee passendes Hintergrundbild und/oder Logo</a:t>
            </a:r>
          </a:p>
        </p:txBody>
      </p:sp>
      <p:sp>
        <p:nvSpPr>
          <p:cNvPr id="2" name="Titel 1">
            <a:extLst>
              <a:ext uri="{FF2B5EF4-FFF2-40B4-BE49-F238E27FC236}">
                <a16:creationId xmlns:a16="http://schemas.microsoft.com/office/drawing/2014/main" id="{B83323D2-4A7E-0EEF-2CC8-0F28597C7554}"/>
              </a:ext>
            </a:extLst>
          </p:cNvPr>
          <p:cNvSpPr>
            <a:spLocks noGrp="1"/>
          </p:cNvSpPr>
          <p:nvPr>
            <p:ph type="ctrTitle"/>
          </p:nvPr>
        </p:nvSpPr>
        <p:spPr>
          <a:xfrm>
            <a:off x="853440" y="3257242"/>
            <a:ext cx="9355354" cy="1689109"/>
          </a:xfrm>
        </p:spPr>
        <p:txBody>
          <a:bodyPr>
            <a:normAutofit fontScale="90000"/>
          </a:bodyPr>
          <a:lstStyle/>
          <a:p>
            <a:r>
              <a:rPr lang="de-DE"/>
              <a:t>Titel des Projekts oder (zukünftigen) Unternehmens</a:t>
            </a:r>
            <a:br>
              <a:rPr lang="de-DE"/>
            </a:br>
            <a:endParaRPr lang="de-AT"/>
          </a:p>
        </p:txBody>
      </p:sp>
      <p:sp>
        <p:nvSpPr>
          <p:cNvPr id="3" name="Textfeld 2">
            <a:extLst>
              <a:ext uri="{FF2B5EF4-FFF2-40B4-BE49-F238E27FC236}">
                <a16:creationId xmlns:a16="http://schemas.microsoft.com/office/drawing/2014/main" id="{F1DA6E22-F0D7-2257-1999-7555D6D6F9E8}"/>
              </a:ext>
            </a:extLst>
          </p:cNvPr>
          <p:cNvSpPr txBox="1"/>
          <p:nvPr/>
        </p:nvSpPr>
        <p:spPr>
          <a:xfrm>
            <a:off x="1076634" y="5682309"/>
            <a:ext cx="10037680" cy="276999"/>
          </a:xfrm>
          <a:prstGeom prst="rect">
            <a:avLst/>
          </a:prstGeom>
          <a:solidFill>
            <a:schemeClr val="accent3"/>
          </a:solidFill>
        </p:spPr>
        <p:txBody>
          <a:bodyPr wrap="square" lIns="91440" tIns="45720" rIns="91440" bIns="45720" rtlCol="0" anchor="t">
            <a:spAutoFit/>
          </a:bodyPr>
          <a:lstStyle>
            <a:defPPr>
              <a:defRPr lang="de-DE"/>
            </a:defPPr>
            <a:lvl1pPr>
              <a:defRPr sz="1200">
                <a:latin typeface="Noto Sans" panose="020B0502040504020204" pitchFamily="34" charset="0"/>
                <a:ea typeface="Noto Sans" panose="020B0502040504020204" pitchFamily="34" charset="0"/>
                <a:cs typeface="Noto Sans" panose="020B0502040504020204" pitchFamily="34" charset="0"/>
              </a:defRPr>
            </a:lvl1pPr>
          </a:lstStyle>
          <a:p>
            <a:r>
              <a:rPr lang="de-DE" dirty="0">
                <a:latin typeface="Open Sans" pitchFamily="2" charset="0"/>
                <a:ea typeface="Open Sans" pitchFamily="2" charset="0"/>
                <a:cs typeface="Open Sans" pitchFamily="2" charset="0"/>
              </a:rPr>
              <a:t>In den Notizen: Call </a:t>
            </a:r>
            <a:r>
              <a:rPr lang="de-DE" dirty="0" err="1">
                <a:latin typeface="Open Sans" pitchFamily="2" charset="0"/>
                <a:ea typeface="Open Sans" pitchFamily="2" charset="0"/>
                <a:cs typeface="Open Sans" pitchFamily="2" charset="0"/>
              </a:rPr>
              <a:t>to</a:t>
            </a:r>
            <a:r>
              <a:rPr lang="de-DE" dirty="0">
                <a:latin typeface="Open Sans" pitchFamily="2" charset="0"/>
                <a:ea typeface="Open Sans" pitchFamily="2" charset="0"/>
                <a:cs typeface="Open Sans" pitchFamily="2" charset="0"/>
              </a:rPr>
              <a:t> Action = was soll mit diesem </a:t>
            </a:r>
            <a:r>
              <a:rPr lang="de-DE" dirty="0" err="1">
                <a:latin typeface="Open Sans" pitchFamily="2" charset="0"/>
                <a:ea typeface="Open Sans" pitchFamily="2" charset="0"/>
                <a:cs typeface="Open Sans" pitchFamily="2" charset="0"/>
              </a:rPr>
              <a:t>Pitchdeck</a:t>
            </a:r>
            <a:r>
              <a:rPr lang="de-DE" dirty="0">
                <a:latin typeface="Open Sans" pitchFamily="2" charset="0"/>
                <a:ea typeface="Open Sans" pitchFamily="2" charset="0"/>
                <a:cs typeface="Open Sans" pitchFamily="2" charset="0"/>
              </a:rPr>
              <a:t> erreicht werden und wie würde das Programm bei der Entwicklung helfen!</a:t>
            </a:r>
          </a:p>
        </p:txBody>
      </p:sp>
    </p:spTree>
    <p:extLst>
      <p:ext uri="{BB962C8B-B14F-4D97-AF65-F5344CB8AC3E}">
        <p14:creationId xmlns:p14="http://schemas.microsoft.com/office/powerpoint/2010/main" val="61310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platzhalter 116">
            <a:extLst>
              <a:ext uri="{FF2B5EF4-FFF2-40B4-BE49-F238E27FC236}">
                <a16:creationId xmlns:a16="http://schemas.microsoft.com/office/drawing/2014/main" id="{800D54A3-24D7-E161-140B-D25A4E0F58D6}"/>
              </a:ext>
            </a:extLst>
          </p:cNvPr>
          <p:cNvSpPr>
            <a:spLocks noGrp="1"/>
          </p:cNvSpPr>
          <p:nvPr>
            <p:ph type="body" sz="quarter" idx="13"/>
          </p:nvPr>
        </p:nvSpPr>
        <p:spPr>
          <a:xfrm>
            <a:off x="909916" y="1338624"/>
            <a:ext cx="9323109" cy="1585547"/>
          </a:xfrm>
        </p:spPr>
        <p:txBody>
          <a:bodyPr anchor="t"/>
          <a:lstStyle/>
          <a:p>
            <a:pPr>
              <a:lnSpc>
                <a:spcPct val="90000"/>
              </a:lnSpc>
              <a:spcBef>
                <a:spcPts val="1000"/>
              </a:spcBef>
            </a:pPr>
            <a:r>
              <a:rPr lang="de-DE" sz="2000" dirty="0">
                <a:solidFill>
                  <a:schemeClr val="tx2"/>
                </a:solidFill>
                <a:latin typeface="Open Sans SemiBold" pitchFamily="2" charset="0"/>
                <a:ea typeface="Open Sans SemiBold" pitchFamily="2" charset="0"/>
                <a:cs typeface="Open Sans SemiBold" pitchFamily="2" charset="0"/>
              </a:rPr>
              <a:t>Das </a:t>
            </a:r>
            <a:r>
              <a:rPr lang="de-DE" sz="2000" dirty="0" err="1">
                <a:solidFill>
                  <a:schemeClr val="tx2"/>
                </a:solidFill>
                <a:latin typeface="Open Sans SemiBold" pitchFamily="2" charset="0"/>
                <a:ea typeface="Open Sans SemiBold" pitchFamily="2" charset="0"/>
                <a:cs typeface="Open Sans SemiBold" pitchFamily="2" charset="0"/>
              </a:rPr>
              <a:t>Pitchdeck</a:t>
            </a:r>
            <a:r>
              <a:rPr lang="de-DE" sz="2000" dirty="0">
                <a:solidFill>
                  <a:schemeClr val="tx2"/>
                </a:solidFill>
                <a:latin typeface="Open Sans SemiBold" pitchFamily="2" charset="0"/>
                <a:ea typeface="Open Sans SemiBold" pitchFamily="2" charset="0"/>
                <a:cs typeface="Open Sans SemiBold" pitchFamily="2" charset="0"/>
              </a:rPr>
              <a:t> repräsentiert deine Projektidee bzw. dein (zukünftiges) Unternehmen.</a:t>
            </a:r>
            <a:endParaRPr lang="de-DE" dirty="0"/>
          </a:p>
          <a:p>
            <a:pPr marL="432000" lvl="0" indent="-432000">
              <a:spcBef>
                <a:spcPts val="300"/>
              </a:spcBef>
              <a:spcAft>
                <a:spcPts val="300"/>
              </a:spcAft>
              <a:buSzPct val="90000"/>
              <a:buBlip>
                <a:blip r:embed="rId3"/>
              </a:buBlip>
            </a:pPr>
            <a:r>
              <a:rPr lang="de-DE" sz="1200" dirty="0"/>
              <a:t>Layout und Darstellung sollen dein Projekt/dein (zukünftiges) Unternehmen widerspiegeln. </a:t>
            </a:r>
            <a:r>
              <a:rPr lang="de-AT" sz="1200" dirty="0"/>
              <a:t>Formatierung und Design des Pitch Decks sind frei gestaltbar.</a:t>
            </a:r>
          </a:p>
          <a:p>
            <a:pPr marL="432000" lvl="0" indent="-432000">
              <a:spcBef>
                <a:spcPts val="300"/>
              </a:spcBef>
              <a:spcAft>
                <a:spcPts val="300"/>
              </a:spcAft>
              <a:buSzPct val="90000"/>
              <a:buBlip>
                <a:blip r:embed="rId3"/>
              </a:buBlip>
            </a:pPr>
            <a:r>
              <a:rPr lang="de-AT" sz="1200" dirty="0"/>
              <a:t>Es ist eine klare und prägnante Zusammenfassung deines Vorhabens.</a:t>
            </a:r>
            <a:endParaRPr lang="en-US" sz="1200" dirty="0"/>
          </a:p>
          <a:p>
            <a:pPr marL="432000" lvl="0" indent="-432000">
              <a:spcBef>
                <a:spcPts val="300"/>
              </a:spcBef>
              <a:spcAft>
                <a:spcPts val="300"/>
              </a:spcAft>
              <a:buSzPct val="90000"/>
              <a:buBlip>
                <a:blip r:embed="rId3"/>
              </a:buBlip>
            </a:pPr>
            <a:r>
              <a:rPr lang="de-DE" sz="1200" dirty="0"/>
              <a:t>Erzähle deine Geschichte.</a:t>
            </a:r>
            <a:endParaRPr lang="en-US" sz="2800" dirty="0"/>
          </a:p>
        </p:txBody>
      </p:sp>
      <p:sp>
        <p:nvSpPr>
          <p:cNvPr id="13" name="Titel 12">
            <a:extLst>
              <a:ext uri="{FF2B5EF4-FFF2-40B4-BE49-F238E27FC236}">
                <a16:creationId xmlns:a16="http://schemas.microsoft.com/office/drawing/2014/main" id="{D1437FED-3BDB-4CDB-0401-6BF26C71D599}"/>
              </a:ext>
            </a:extLst>
          </p:cNvPr>
          <p:cNvSpPr>
            <a:spLocks noGrp="1"/>
          </p:cNvSpPr>
          <p:nvPr>
            <p:ph type="title"/>
          </p:nvPr>
        </p:nvSpPr>
        <p:spPr/>
        <p:txBody>
          <a:bodyPr/>
          <a:lstStyle/>
          <a:p>
            <a:r>
              <a:rPr lang="de-AT"/>
              <a:t>Wichtige Hinweise</a:t>
            </a:r>
          </a:p>
        </p:txBody>
      </p:sp>
      <p:sp>
        <p:nvSpPr>
          <p:cNvPr id="35" name="Rectangle 1">
            <a:extLst>
              <a:ext uri="{FF2B5EF4-FFF2-40B4-BE49-F238E27FC236}">
                <a16:creationId xmlns:a16="http://schemas.microsoft.com/office/drawing/2014/main" id="{9A23C9A9-3C54-A6E6-55DA-56A8E62469AB}"/>
              </a:ext>
            </a:extLst>
          </p:cNvPr>
          <p:cNvSpPr>
            <a:spLocks noChangeArrowheads="1"/>
          </p:cNvSpPr>
          <p:nvPr/>
        </p:nvSpPr>
        <p:spPr bwMode="auto">
          <a:xfrm>
            <a:off x="5218113" y="2924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1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800" b="0" i="0" u="none" strike="noStrike" cap="none" normalizeH="0" baseline="0">
              <a:ln>
                <a:noFill/>
              </a:ln>
              <a:solidFill>
                <a:schemeClr val="tx1"/>
              </a:solidFill>
              <a:effectLst/>
              <a:latin typeface="Arial" panose="020B0604020202020204" pitchFamily="34" charset="0"/>
            </a:endParaRPr>
          </a:p>
        </p:txBody>
      </p:sp>
      <p:pic>
        <p:nvPicPr>
          <p:cNvPr id="112" name="Grafik 111" descr="Ein Bild, das Screenshot, Reihe, Grafiken, Farbigkeit enthält.&#10;&#10;KI-generierte Inhalte können fehlerhaft sein.">
            <a:extLst>
              <a:ext uri="{FF2B5EF4-FFF2-40B4-BE49-F238E27FC236}">
                <a16:creationId xmlns:a16="http://schemas.microsoft.com/office/drawing/2014/main" id="{09E6BDE3-4379-85FC-686F-F936029BDAFD}"/>
              </a:ext>
            </a:extLst>
          </p:cNvPr>
          <p:cNvPicPr>
            <a:picLocks noChangeAspect="1"/>
          </p:cNvPicPr>
          <p:nvPr/>
        </p:nvPicPr>
        <p:blipFill>
          <a:blip r:embed="rId4" cstate="print">
            <a:alphaModFix amt="40000"/>
            <a:extLst>
              <a:ext uri="{28A0092B-C50C-407E-A947-70E740481C1C}">
                <a14:useLocalDpi xmlns:a14="http://schemas.microsoft.com/office/drawing/2010/main"/>
              </a:ext>
            </a:extLst>
          </a:blip>
          <a:stretch>
            <a:fillRect/>
          </a:stretch>
        </p:blipFill>
        <p:spPr>
          <a:xfrm>
            <a:off x="-1" y="1338625"/>
            <a:ext cx="334551" cy="381037"/>
          </a:xfrm>
          <a:prstGeom prst="rect">
            <a:avLst/>
          </a:prstGeom>
        </p:spPr>
      </p:pic>
      <p:sp>
        <p:nvSpPr>
          <p:cNvPr id="25" name="Textplatzhalter 116">
            <a:extLst>
              <a:ext uri="{FF2B5EF4-FFF2-40B4-BE49-F238E27FC236}">
                <a16:creationId xmlns:a16="http://schemas.microsoft.com/office/drawing/2014/main" id="{6DDD26EF-47BD-3D04-92D4-CC74B4EC0AEA}"/>
              </a:ext>
            </a:extLst>
          </p:cNvPr>
          <p:cNvSpPr txBox="1">
            <a:spLocks/>
          </p:cNvSpPr>
          <p:nvPr/>
        </p:nvSpPr>
        <p:spPr>
          <a:xfrm>
            <a:off x="909916" y="3220520"/>
            <a:ext cx="9323109" cy="135663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1000"/>
              </a:spcBef>
            </a:pPr>
            <a:r>
              <a:rPr lang="de-DE" sz="2000" dirty="0">
                <a:solidFill>
                  <a:schemeClr val="tx2"/>
                </a:solidFill>
                <a:latin typeface="Open Sans SemiBold" pitchFamily="2" charset="0"/>
                <a:ea typeface="Open Sans SemiBold" pitchFamily="2" charset="0"/>
                <a:cs typeface="Open Sans SemiBold" pitchFamily="2" charset="0"/>
              </a:rPr>
              <a:t>Die Folien sollen Kernbotschaften enthalten</a:t>
            </a:r>
          </a:p>
          <a:p>
            <a:pPr marL="432000" indent="-432000">
              <a:spcBef>
                <a:spcPts val="300"/>
              </a:spcBef>
              <a:spcAft>
                <a:spcPts val="300"/>
              </a:spcAft>
              <a:buSzPct val="90000"/>
              <a:buFont typeface="Arial" panose="020B0604020202020204" pitchFamily="34" charset="0"/>
              <a:buBlip>
                <a:blip r:embed="rId3"/>
              </a:buBlip>
            </a:pPr>
            <a:r>
              <a:rPr lang="de-DE" sz="1200" dirty="0">
                <a:latin typeface="Open Sans" pitchFamily="2" charset="0"/>
                <a:ea typeface="Open Sans" pitchFamily="2" charset="0"/>
                <a:cs typeface="Open Sans" pitchFamily="2" charset="0"/>
              </a:rPr>
              <a:t>Die Themen der nachfolgenden Folien müssen alle abgedeckt sein! </a:t>
            </a:r>
          </a:p>
          <a:p>
            <a:pPr marL="432000" indent="-432000">
              <a:spcBef>
                <a:spcPts val="300"/>
              </a:spcBef>
              <a:spcAft>
                <a:spcPts val="300"/>
              </a:spcAft>
              <a:buSzPct val="90000"/>
              <a:buFont typeface="Arial" panose="020B0604020202020204" pitchFamily="34" charset="0"/>
              <a:buBlip>
                <a:blip r:embed="rId3"/>
              </a:buBlip>
            </a:pPr>
            <a:r>
              <a:rPr lang="de-DE" sz="1200" dirty="0">
                <a:latin typeface="Open Sans" pitchFamily="2" charset="0"/>
                <a:ea typeface="Open Sans" pitchFamily="2" charset="0"/>
                <a:cs typeface="Open Sans" pitchFamily="2" charset="0"/>
              </a:rPr>
              <a:t>Die Folien und deren Reihenfolge sind dabei exakt so einzuhalten!</a:t>
            </a:r>
          </a:p>
          <a:p>
            <a:pPr marL="432000" indent="-432000">
              <a:spcBef>
                <a:spcPts val="300"/>
              </a:spcBef>
              <a:spcAft>
                <a:spcPts val="300"/>
              </a:spcAft>
              <a:buSzPct val="90000"/>
              <a:buFont typeface="Arial" panose="020B0604020202020204" pitchFamily="34" charset="0"/>
              <a:buBlip>
                <a:blip r:embed="rId3"/>
              </a:buBlip>
            </a:pPr>
            <a:r>
              <a:rPr lang="de-DE" sz="1200" dirty="0">
                <a:latin typeface="Open Sans" pitchFamily="2" charset="0"/>
                <a:ea typeface="Open Sans" pitchFamily="2" charset="0"/>
                <a:cs typeface="Open Sans" pitchFamily="2" charset="0"/>
              </a:rPr>
              <a:t>Die gelb-hinterlegten "Notizen" auf den nachfolgenden Folien dienen als Leitlinie.</a:t>
            </a:r>
          </a:p>
          <a:p>
            <a:pPr marL="432000" indent="-432000">
              <a:spcBef>
                <a:spcPts val="300"/>
              </a:spcBef>
              <a:spcAft>
                <a:spcPts val="300"/>
              </a:spcAft>
              <a:buSzPct val="90000"/>
              <a:buFont typeface="Arial" panose="020B0604020202020204" pitchFamily="34" charset="0"/>
              <a:buBlip>
                <a:blip r:embed="rId3"/>
              </a:buBlip>
            </a:pPr>
            <a:r>
              <a:rPr lang="de-DE" sz="1200" dirty="0">
                <a:latin typeface="Open Sans" pitchFamily="2" charset="0"/>
                <a:ea typeface="Open Sans" pitchFamily="2" charset="0"/>
                <a:cs typeface="Open Sans" pitchFamily="2" charset="0"/>
              </a:rPr>
              <a:t>Weitere Details bitte in den Notizen zu den Folien ergänzen. D.h. was du mündlich dazu sagen würdest, kann in die Notizen, aber in Schriftdeutsch!</a:t>
            </a:r>
          </a:p>
          <a:p>
            <a:pPr marL="432000" indent="-432000">
              <a:spcBef>
                <a:spcPts val="300"/>
              </a:spcBef>
              <a:spcAft>
                <a:spcPts val="300"/>
              </a:spcAft>
              <a:buSzPct val="90000"/>
              <a:buFont typeface="Arial" panose="020B0604020202020204" pitchFamily="34" charset="0"/>
              <a:buBlip>
                <a:blip r:embed="rId3"/>
              </a:buBlip>
            </a:pPr>
            <a:r>
              <a:rPr lang="de-DE" sz="1200" dirty="0">
                <a:latin typeface="Open Sans" pitchFamily="2" charset="0"/>
                <a:ea typeface="Open Sans" pitchFamily="2" charset="0"/>
                <a:cs typeface="Open Sans" pitchFamily="2" charset="0"/>
              </a:rPr>
              <a:t>In den Notizen findest du zusätzliche Fragen, die dir als weitere Leitlinie/Orientierungshilfe dienen und können sinnvoll ergänzt werden.</a:t>
            </a:r>
          </a:p>
        </p:txBody>
      </p:sp>
      <p:pic>
        <p:nvPicPr>
          <p:cNvPr id="26" name="Grafik 25" descr="Ein Bild, das Screenshot, Reihe, Grafiken, Farbigkeit enthält.&#10;&#10;KI-generierte Inhalte können fehlerhaft sein.">
            <a:extLst>
              <a:ext uri="{FF2B5EF4-FFF2-40B4-BE49-F238E27FC236}">
                <a16:creationId xmlns:a16="http://schemas.microsoft.com/office/drawing/2014/main" id="{AB02740C-D42C-B970-5F3B-D1B9777A937D}"/>
              </a:ext>
            </a:extLst>
          </p:cNvPr>
          <p:cNvPicPr>
            <a:picLocks noChangeAspect="1"/>
          </p:cNvPicPr>
          <p:nvPr/>
        </p:nvPicPr>
        <p:blipFill>
          <a:blip r:embed="rId4" cstate="print">
            <a:alphaModFix amt="40000"/>
            <a:extLst>
              <a:ext uri="{28A0092B-C50C-407E-A947-70E740481C1C}">
                <a14:useLocalDpi xmlns:a14="http://schemas.microsoft.com/office/drawing/2010/main"/>
              </a:ext>
            </a:extLst>
          </a:blip>
          <a:stretch>
            <a:fillRect/>
          </a:stretch>
        </p:blipFill>
        <p:spPr>
          <a:xfrm>
            <a:off x="-1" y="3220520"/>
            <a:ext cx="334551" cy="381037"/>
          </a:xfrm>
          <a:prstGeom prst="rect">
            <a:avLst/>
          </a:prstGeom>
        </p:spPr>
      </p:pic>
      <p:sp>
        <p:nvSpPr>
          <p:cNvPr id="27" name="Textplatzhalter 116">
            <a:extLst>
              <a:ext uri="{FF2B5EF4-FFF2-40B4-BE49-F238E27FC236}">
                <a16:creationId xmlns:a16="http://schemas.microsoft.com/office/drawing/2014/main" id="{40026A0B-7E49-9CB1-E9F7-23ABD629CCBF}"/>
              </a:ext>
            </a:extLst>
          </p:cNvPr>
          <p:cNvSpPr txBox="1">
            <a:spLocks/>
          </p:cNvSpPr>
          <p:nvPr/>
        </p:nvSpPr>
        <p:spPr>
          <a:xfrm>
            <a:off x="909916" y="5411623"/>
            <a:ext cx="9323109" cy="135663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1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1000"/>
              </a:spcBef>
            </a:pPr>
            <a:r>
              <a:rPr lang="de-DE" sz="2000" dirty="0">
                <a:solidFill>
                  <a:schemeClr val="tx2"/>
                </a:solidFill>
                <a:latin typeface="Open Sans SemiBold" pitchFamily="2" charset="0"/>
                <a:ea typeface="Open Sans SemiBold" pitchFamily="2" charset="0"/>
                <a:cs typeface="Open Sans SemiBold" pitchFamily="2" charset="0"/>
              </a:rPr>
              <a:t>Die Jury erhält als Unterlage ein kommentiertes </a:t>
            </a:r>
            <a:r>
              <a:rPr lang="de-DE" sz="2000" dirty="0" err="1">
                <a:solidFill>
                  <a:schemeClr val="tx2"/>
                </a:solidFill>
                <a:latin typeface="Open Sans SemiBold" pitchFamily="2" charset="0"/>
                <a:ea typeface="Open Sans SemiBold" pitchFamily="2" charset="0"/>
                <a:cs typeface="Open Sans SemiBold" pitchFamily="2" charset="0"/>
              </a:rPr>
              <a:t>Pitchdeck</a:t>
            </a:r>
            <a:r>
              <a:rPr lang="de-DE" sz="2000" dirty="0">
                <a:solidFill>
                  <a:schemeClr val="tx2"/>
                </a:solidFill>
                <a:latin typeface="Open Sans SemiBold" pitchFamily="2" charset="0"/>
                <a:ea typeface="Open Sans SemiBold" pitchFamily="2" charset="0"/>
                <a:cs typeface="Open Sans SemiBold" pitchFamily="2" charset="0"/>
              </a:rPr>
              <a:t>.</a:t>
            </a:r>
          </a:p>
          <a:p>
            <a:pPr marL="432000" indent="-432000">
              <a:spcBef>
                <a:spcPts val="300"/>
              </a:spcBef>
              <a:spcAft>
                <a:spcPts val="300"/>
              </a:spcAft>
              <a:buSzPct val="90000"/>
              <a:buFont typeface="Arial" panose="020B0604020202020204" pitchFamily="34" charset="0"/>
              <a:buBlip>
                <a:blip r:embed="rId3"/>
              </a:buBlip>
            </a:pPr>
            <a:r>
              <a:rPr lang="de-DE" sz="1200" dirty="0">
                <a:latin typeface="Open Sans" pitchFamily="2" charset="0"/>
                <a:ea typeface="Open Sans" pitchFamily="2" charset="0"/>
                <a:cs typeface="Open Sans" pitchFamily="2" charset="0"/>
              </a:rPr>
              <a:t>Gestalte übersichtliche Folien.</a:t>
            </a:r>
          </a:p>
          <a:p>
            <a:pPr marL="432000" indent="-432000">
              <a:spcBef>
                <a:spcPts val="300"/>
              </a:spcBef>
              <a:spcAft>
                <a:spcPts val="300"/>
              </a:spcAft>
              <a:buSzPct val="90000"/>
              <a:buFont typeface="Arial" panose="020B0604020202020204" pitchFamily="34" charset="0"/>
              <a:buBlip>
                <a:blip r:embed="rId3"/>
              </a:buBlip>
            </a:pPr>
            <a:r>
              <a:rPr lang="de-DE" sz="1200" dirty="0">
                <a:latin typeface="Open Sans" pitchFamily="2" charset="0"/>
                <a:ea typeface="Open Sans" pitchFamily="2" charset="0"/>
                <a:cs typeface="Open Sans" pitchFamily="2" charset="0"/>
              </a:rPr>
              <a:t>Mehr Information, Erklärungen etc. in den Notizen schreiben.</a:t>
            </a:r>
          </a:p>
          <a:p>
            <a:pPr marL="432000" indent="-432000">
              <a:spcBef>
                <a:spcPts val="300"/>
              </a:spcBef>
              <a:spcAft>
                <a:spcPts val="300"/>
              </a:spcAft>
              <a:buSzPct val="90000"/>
              <a:buFont typeface="Arial" panose="020B0604020202020204" pitchFamily="34" charset="0"/>
              <a:buBlip>
                <a:blip r:embed="rId3"/>
              </a:buBlip>
            </a:pPr>
            <a:r>
              <a:rPr lang="de-DE" sz="1200" dirty="0">
                <a:latin typeface="Open Sans" pitchFamily="2" charset="0"/>
                <a:ea typeface="Open Sans" pitchFamily="2" charset="0"/>
                <a:cs typeface="Open Sans" pitchFamily="2" charset="0"/>
              </a:rPr>
              <a:t>Ein kommentiertes </a:t>
            </a:r>
            <a:r>
              <a:rPr lang="de-DE" sz="1200" dirty="0" err="1">
                <a:latin typeface="Open Sans" pitchFamily="2" charset="0"/>
                <a:ea typeface="Open Sans" pitchFamily="2" charset="0"/>
                <a:cs typeface="Open Sans" pitchFamily="2" charset="0"/>
              </a:rPr>
              <a:t>Pitchdeck</a:t>
            </a:r>
            <a:r>
              <a:rPr lang="de-DE" sz="1200" dirty="0">
                <a:latin typeface="Open Sans" pitchFamily="2" charset="0"/>
                <a:ea typeface="Open Sans" pitchFamily="2" charset="0"/>
                <a:cs typeface="Open Sans" pitchFamily="2" charset="0"/>
              </a:rPr>
              <a:t> ist der Druck/Export der Notizenseiten bestehend aus Folie und Notizen (siehe </a:t>
            </a:r>
            <a:r>
              <a:rPr lang="de-DE" sz="1200" dirty="0">
                <a:latin typeface="Open Sans" pitchFamily="2" charset="0"/>
                <a:ea typeface="Open Sans" pitchFamily="2" charset="0"/>
                <a:cs typeface="Open Sans" pitchFamily="2" charset="0"/>
                <a:hlinkClick r:id="rId5"/>
              </a:rPr>
              <a:t>LINK ZU PDF) </a:t>
            </a:r>
            <a:endParaRPr lang="de-AT" sz="1200" dirty="0">
              <a:latin typeface="Open Sans" pitchFamily="2" charset="0"/>
              <a:ea typeface="Open Sans" pitchFamily="2" charset="0"/>
              <a:cs typeface="Open Sans" pitchFamily="2" charset="0"/>
            </a:endParaRPr>
          </a:p>
        </p:txBody>
      </p:sp>
      <p:pic>
        <p:nvPicPr>
          <p:cNvPr id="28" name="Grafik 27" descr="Ein Bild, das Screenshot, Reihe, Grafiken, Farbigkeit enthält.&#10;&#10;KI-generierte Inhalte können fehlerhaft sein.">
            <a:extLst>
              <a:ext uri="{FF2B5EF4-FFF2-40B4-BE49-F238E27FC236}">
                <a16:creationId xmlns:a16="http://schemas.microsoft.com/office/drawing/2014/main" id="{03AAD982-0E23-33C3-6030-600B954340F3}"/>
              </a:ext>
            </a:extLst>
          </p:cNvPr>
          <p:cNvPicPr>
            <a:picLocks noChangeAspect="1"/>
          </p:cNvPicPr>
          <p:nvPr/>
        </p:nvPicPr>
        <p:blipFill>
          <a:blip r:embed="rId4" cstate="print">
            <a:alphaModFix amt="40000"/>
            <a:extLst>
              <a:ext uri="{28A0092B-C50C-407E-A947-70E740481C1C}">
                <a14:useLocalDpi xmlns:a14="http://schemas.microsoft.com/office/drawing/2010/main"/>
              </a:ext>
            </a:extLst>
          </a:blip>
          <a:stretch>
            <a:fillRect/>
          </a:stretch>
        </p:blipFill>
        <p:spPr>
          <a:xfrm>
            <a:off x="-1" y="5411623"/>
            <a:ext cx="334551" cy="381037"/>
          </a:xfrm>
          <a:prstGeom prst="rect">
            <a:avLst/>
          </a:prstGeom>
        </p:spPr>
      </p:pic>
      <p:pic>
        <p:nvPicPr>
          <p:cNvPr id="31" name="Grafik 30" descr="Ein Bild, das Text, Design enthält.&#10;&#10;Beschreibung automatisch generiert.">
            <a:hlinkClick r:id="rId5"/>
            <a:extLst>
              <a:ext uri="{FF2B5EF4-FFF2-40B4-BE49-F238E27FC236}">
                <a16:creationId xmlns:a16="http://schemas.microsoft.com/office/drawing/2014/main" id="{8C8885D7-7138-21A6-EED2-D86C4472F793}"/>
              </a:ext>
            </a:extLst>
          </p:cNvPr>
          <p:cNvPicPr>
            <a:picLocks noChangeAspect="1"/>
          </p:cNvPicPr>
          <p:nvPr/>
        </p:nvPicPr>
        <p:blipFill>
          <a:blip r:embed="rId6">
            <a:duotone>
              <a:schemeClr val="accent2">
                <a:shade val="45000"/>
                <a:satMod val="135000"/>
              </a:schemeClr>
              <a:prstClr val="white"/>
            </a:duotone>
            <a:alphaModFix/>
            <a:extLst>
              <a:ext uri="{BEBA8EAE-BF5A-486C-A8C5-ECC9F3942E4B}">
                <a14:imgProps xmlns:a14="http://schemas.microsoft.com/office/drawing/2010/main">
                  <a14:imgLayer r:embed="rId7">
                    <a14:imgEffect>
                      <a14:sharpenSoften amount="81000"/>
                    </a14:imgEffect>
                    <a14:imgEffect>
                      <a14:saturation sat="323000"/>
                    </a14:imgEffect>
                    <a14:imgEffect>
                      <a14:brightnessContrast contrast="20000"/>
                    </a14:imgEffect>
                  </a14:imgLayer>
                </a14:imgProps>
              </a:ext>
            </a:extLst>
          </a:blip>
          <a:stretch>
            <a:fillRect/>
          </a:stretch>
        </p:blipFill>
        <p:spPr>
          <a:xfrm>
            <a:off x="10408081" y="5921829"/>
            <a:ext cx="670695" cy="544447"/>
          </a:xfrm>
          <a:prstGeom prst="rect">
            <a:avLst/>
          </a:prstGeom>
        </p:spPr>
      </p:pic>
    </p:spTree>
    <p:extLst>
      <p:ext uri="{BB962C8B-B14F-4D97-AF65-F5344CB8AC3E}">
        <p14:creationId xmlns:p14="http://schemas.microsoft.com/office/powerpoint/2010/main" val="49176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CA3A489-0E1A-5222-F123-91FFD5727593}"/>
              </a:ext>
            </a:extLst>
          </p:cNvPr>
          <p:cNvSpPr>
            <a:spLocks noGrp="1"/>
          </p:cNvSpPr>
          <p:nvPr>
            <p:ph type="ctrTitle"/>
          </p:nvPr>
        </p:nvSpPr>
        <p:spPr>
          <a:xfrm>
            <a:off x="853440" y="3598415"/>
            <a:ext cx="9355354" cy="2387600"/>
          </a:xfrm>
        </p:spPr>
        <p:txBody>
          <a:bodyPr>
            <a:normAutofit/>
          </a:bodyPr>
          <a:lstStyle/>
          <a:p>
            <a:r>
              <a:rPr lang="de-DE" sz="5400"/>
              <a:t>Titel des Projekts </a:t>
            </a:r>
            <a:br>
              <a:rPr lang="de-DE" sz="5400"/>
            </a:br>
            <a:r>
              <a:rPr lang="de-DE" sz="5400"/>
              <a:t>od.  (zukünftigen) Unternehmens</a:t>
            </a:r>
            <a:endParaRPr lang="de-AT" sz="5400"/>
          </a:p>
        </p:txBody>
      </p:sp>
      <p:sp>
        <p:nvSpPr>
          <p:cNvPr id="2" name="Textplatzhalter 1">
            <a:extLst>
              <a:ext uri="{FF2B5EF4-FFF2-40B4-BE49-F238E27FC236}">
                <a16:creationId xmlns:a16="http://schemas.microsoft.com/office/drawing/2014/main" id="{93A48420-AE59-16C1-CEF1-CB3C8AAD4B11}"/>
              </a:ext>
            </a:extLst>
          </p:cNvPr>
          <p:cNvSpPr>
            <a:spLocks noGrp="1"/>
          </p:cNvSpPr>
          <p:nvPr>
            <p:ph type="subTitle" idx="1"/>
          </p:nvPr>
        </p:nvSpPr>
        <p:spPr>
          <a:xfrm>
            <a:off x="853440" y="2373081"/>
            <a:ext cx="9816140" cy="1045759"/>
          </a:xfrm>
        </p:spPr>
        <p:txBody>
          <a:bodyPr>
            <a:normAutofit fontScale="92500"/>
          </a:bodyPr>
          <a:lstStyle/>
          <a:p>
            <a:r>
              <a:rPr lang="de-DE"/>
              <a:t>One-line-pitch = kurzer/knackiger Slogan, der sagt, welchen Nutzen das neue Produkt/die neue Dienstleistung liefert</a:t>
            </a:r>
          </a:p>
          <a:p>
            <a:endParaRPr lang="de-DE"/>
          </a:p>
        </p:txBody>
      </p:sp>
      <p:sp>
        <p:nvSpPr>
          <p:cNvPr id="3" name="Textfeld 2">
            <a:extLst>
              <a:ext uri="{FF2B5EF4-FFF2-40B4-BE49-F238E27FC236}">
                <a16:creationId xmlns:a16="http://schemas.microsoft.com/office/drawing/2014/main" id="{A8ECAC69-FC90-00D0-189F-ECA4AD00FE23}"/>
              </a:ext>
            </a:extLst>
          </p:cNvPr>
          <p:cNvSpPr txBox="1"/>
          <p:nvPr/>
        </p:nvSpPr>
        <p:spPr>
          <a:xfrm>
            <a:off x="911424" y="935781"/>
            <a:ext cx="5630067" cy="276999"/>
          </a:xfrm>
          <a:prstGeom prst="rect">
            <a:avLst/>
          </a:prstGeom>
          <a:solidFill>
            <a:schemeClr val="accent3"/>
          </a:solidFill>
        </p:spPr>
        <p:txBody>
          <a:bodyPr wrap="none" lIns="91440" tIns="45720" rIns="91440" bIns="45720" rtlCol="0" anchor="t">
            <a:spAutoFit/>
          </a:bodyPr>
          <a:lstStyle/>
          <a:p>
            <a:pPr>
              <a:spcAft>
                <a:spcPts val="600"/>
              </a:spcAft>
            </a:pPr>
            <a:r>
              <a:rPr lang="de-DE" sz="1200" dirty="0">
                <a:latin typeface="Open Sans" pitchFamily="2" charset="0"/>
                <a:ea typeface="Open Sans" pitchFamily="2" charset="0"/>
                <a:cs typeface="Open Sans" pitchFamily="2" charset="0"/>
              </a:rPr>
              <a:t>Evtl. zur Geschäftsidee passendes Hintergrundbild und/oder Logo einfügen</a:t>
            </a:r>
          </a:p>
        </p:txBody>
      </p:sp>
      <p:sp>
        <p:nvSpPr>
          <p:cNvPr id="7" name="Titel 1">
            <a:extLst>
              <a:ext uri="{FF2B5EF4-FFF2-40B4-BE49-F238E27FC236}">
                <a16:creationId xmlns:a16="http://schemas.microsoft.com/office/drawing/2014/main" id="{B6E1A643-7892-E14B-93D4-5CB819FB8BAD}"/>
              </a:ext>
            </a:extLst>
          </p:cNvPr>
          <p:cNvSpPr txBox="1">
            <a:spLocks/>
          </p:cNvSpPr>
          <p:nvPr/>
        </p:nvSpPr>
        <p:spPr>
          <a:xfrm>
            <a:off x="914400" y="2059619"/>
            <a:ext cx="9173908" cy="2962944"/>
          </a:xfrm>
          <a:prstGeom prst="rect">
            <a:avLst/>
          </a:prstGeom>
        </p:spPr>
        <p:txBody>
          <a:bodyPr lIns="91440" tIns="45720" rIns="91440" bIns="45720" anchor="t"/>
          <a:lstStyle>
            <a:lvl1pPr algn="l" defTabSz="914400" rtl="0" eaLnBrk="1" latinLnBrk="0" hangingPunct="1">
              <a:spcBef>
                <a:spcPct val="0"/>
              </a:spcBef>
              <a:buNone/>
              <a:defRPr sz="3600" b="1" kern="1200" cap="all">
                <a:solidFill>
                  <a:schemeClr val="bg1"/>
                </a:solidFill>
                <a:latin typeface="Droid Sans" panose="020B0606030804020204" pitchFamily="34" charset="0"/>
                <a:ea typeface="Droid Sans" panose="020B0606030804020204" pitchFamily="34" charset="0"/>
                <a:cs typeface="Droid Sans" panose="020B0606030804020204" pitchFamily="34" charset="0"/>
              </a:defRPr>
            </a:lvl1pPr>
          </a:lstStyle>
          <a:p>
            <a:pPr>
              <a:spcBef>
                <a:spcPts val="1200"/>
              </a:spcBef>
            </a:pPr>
            <a:endParaRPr lang="de-DE" sz="6000"/>
          </a:p>
        </p:txBody>
      </p:sp>
    </p:spTree>
    <p:extLst>
      <p:ext uri="{BB962C8B-B14F-4D97-AF65-F5344CB8AC3E}">
        <p14:creationId xmlns:p14="http://schemas.microsoft.com/office/powerpoint/2010/main" val="317043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F22D291C-B9C2-A892-362A-16417757F48F}"/>
              </a:ext>
            </a:extLst>
          </p:cNvPr>
          <p:cNvSpPr>
            <a:spLocks noGrp="1"/>
          </p:cNvSpPr>
          <p:nvPr>
            <p:ph type="body" sz="quarter" idx="10"/>
          </p:nvPr>
        </p:nvSpPr>
        <p:spPr/>
        <p:txBody>
          <a:bodyPr/>
          <a:lstStyle/>
          <a:p>
            <a:r>
              <a:rPr lang="de-DE"/>
              <a:t>Bei Bedarf, Kommentar/Erklärung/Ergänzung zur Kernbotschaft</a:t>
            </a:r>
          </a:p>
        </p:txBody>
      </p:sp>
      <p:sp>
        <p:nvSpPr>
          <p:cNvPr id="12" name="Inhaltsplatzhalter 11">
            <a:extLst>
              <a:ext uri="{FF2B5EF4-FFF2-40B4-BE49-F238E27FC236}">
                <a16:creationId xmlns:a16="http://schemas.microsoft.com/office/drawing/2014/main" id="{D980B41A-67B8-7961-5178-5DF034662094}"/>
              </a:ext>
            </a:extLst>
          </p:cNvPr>
          <p:cNvSpPr>
            <a:spLocks noGrp="1"/>
          </p:cNvSpPr>
          <p:nvPr>
            <p:ph idx="1"/>
          </p:nvPr>
        </p:nvSpPr>
        <p:spPr/>
        <p:txBody>
          <a:bodyPr/>
          <a:lstStyle/>
          <a:p>
            <a:endParaRPr lang="de-AT"/>
          </a:p>
        </p:txBody>
      </p:sp>
      <p:sp>
        <p:nvSpPr>
          <p:cNvPr id="4" name="Titel 5">
            <a:extLst>
              <a:ext uri="{FF2B5EF4-FFF2-40B4-BE49-F238E27FC236}">
                <a16:creationId xmlns:a16="http://schemas.microsoft.com/office/drawing/2014/main" id="{045E5F7D-FA86-B57F-91A5-FD18546B21A7}"/>
              </a:ext>
            </a:extLst>
          </p:cNvPr>
          <p:cNvSpPr>
            <a:spLocks noGrp="1"/>
          </p:cNvSpPr>
          <p:nvPr>
            <p:ph type="title"/>
          </p:nvPr>
        </p:nvSpPr>
        <p:spPr>
          <a:xfrm>
            <a:off x="763108" y="913491"/>
            <a:ext cx="10515600" cy="1066887"/>
          </a:xfrm>
        </p:spPr>
        <p:txBody>
          <a:bodyPr lIns="91440" tIns="45720" rIns="91440" bIns="45720" anchor="b">
            <a:normAutofit/>
          </a:bodyPr>
          <a:lstStyle/>
          <a:p>
            <a:r>
              <a:rPr lang="en-US" err="1"/>
              <a:t>Kernbotschaft</a:t>
            </a:r>
            <a:r>
              <a:rPr lang="en-US"/>
              <a:t> </a:t>
            </a:r>
            <a:r>
              <a:rPr lang="en-US" err="1"/>
              <a:t>zum</a:t>
            </a:r>
            <a:r>
              <a:rPr lang="en-US"/>
              <a:t> Team</a:t>
            </a:r>
          </a:p>
        </p:txBody>
      </p:sp>
      <p:sp>
        <p:nvSpPr>
          <p:cNvPr id="5" name="Textfeld 4">
            <a:extLst>
              <a:ext uri="{FF2B5EF4-FFF2-40B4-BE49-F238E27FC236}">
                <a16:creationId xmlns:a16="http://schemas.microsoft.com/office/drawing/2014/main" id="{F47CC60B-7E09-FDB0-523F-1DF78E873DD7}"/>
              </a:ext>
            </a:extLst>
          </p:cNvPr>
          <p:cNvSpPr txBox="1"/>
          <p:nvPr/>
        </p:nvSpPr>
        <p:spPr>
          <a:xfrm>
            <a:off x="1093159" y="2741911"/>
            <a:ext cx="5427384" cy="1384995"/>
          </a:xfrm>
          <a:prstGeom prst="rect">
            <a:avLst/>
          </a:prstGeom>
          <a:solidFill>
            <a:schemeClr val="accent3"/>
          </a:solidFill>
        </p:spPr>
        <p:txBody>
          <a:bodyPr wrap="square" lIns="91440" tIns="45720" rIns="91440" bIns="45720" rtlCol="0" anchor="t">
            <a:spAutoFit/>
          </a:bodyPr>
          <a:lstStyle>
            <a:defPPr>
              <a:defRPr lang="de-DE"/>
            </a:defPPr>
            <a:lvl1pPr>
              <a:defRPr sz="1200"/>
            </a:lvl1pPr>
          </a:lstStyle>
          <a:p>
            <a:pPr marL="228600" indent="-228600">
              <a:buFont typeface="+mj-lt"/>
              <a:buAutoNum type="arabicPeriod"/>
            </a:pPr>
            <a:r>
              <a:rPr lang="de-DE" dirty="0">
                <a:latin typeface="Open Sans" pitchFamily="2" charset="0"/>
                <a:ea typeface="Open Sans" pitchFamily="2" charset="0"/>
                <a:cs typeface="Open Sans" pitchFamily="2" charset="0"/>
              </a:rPr>
              <a:t>Kurze Vorstellung des Teams mit Bildern.</a:t>
            </a:r>
          </a:p>
          <a:p>
            <a:pPr marL="228600" indent="-228600">
              <a:buFont typeface="+mj-lt"/>
              <a:buAutoNum type="arabicPeriod"/>
            </a:pPr>
            <a:endParaRPr lang="de-DE" dirty="0">
              <a:latin typeface="Open Sans" pitchFamily="2" charset="0"/>
              <a:ea typeface="Open Sans" pitchFamily="2" charset="0"/>
              <a:cs typeface="Open Sans" pitchFamily="2" charset="0"/>
            </a:endParaRPr>
          </a:p>
          <a:p>
            <a:pPr marL="228600" indent="-228600">
              <a:buFont typeface="+mj-lt"/>
              <a:buAutoNum type="arabicPeriod"/>
            </a:pPr>
            <a:r>
              <a:rPr lang="de-DE" dirty="0">
                <a:latin typeface="Open Sans" pitchFamily="2" charset="0"/>
                <a:ea typeface="Open Sans" pitchFamily="2" charset="0"/>
                <a:cs typeface="Open Sans" pitchFamily="2" charset="0"/>
              </a:rPr>
              <a:t>Mit erklärenden Stichpunkten/Text für jedes Team-Mitglied</a:t>
            </a:r>
          </a:p>
          <a:p>
            <a:pPr marL="228600" indent="-228600">
              <a:buFont typeface="Arial" panose="020B0604020202020204" pitchFamily="34" charset="0"/>
              <a:buChar char="•"/>
            </a:pPr>
            <a:r>
              <a:rPr lang="de-DE" dirty="0">
                <a:latin typeface="Open Sans" pitchFamily="2" charset="0"/>
                <a:ea typeface="Open Sans" pitchFamily="2" charset="0"/>
                <a:cs typeface="Open Sans" pitchFamily="2" charset="0"/>
              </a:rPr>
              <a:t>Bisheriger Hintergrund</a:t>
            </a:r>
          </a:p>
          <a:p>
            <a:pPr marL="228600" indent="-228600">
              <a:buFont typeface="Arial" panose="020B0604020202020204" pitchFamily="34" charset="0"/>
              <a:buChar char="•"/>
            </a:pPr>
            <a:r>
              <a:rPr lang="de-DE" dirty="0">
                <a:latin typeface="Open Sans" pitchFamily="2" charset="0"/>
                <a:ea typeface="Open Sans" pitchFamily="2" charset="0"/>
                <a:cs typeface="Open Sans" pitchFamily="2" charset="0"/>
              </a:rPr>
              <a:t>Künftige Position und Aufgaben im (zukünftigen) Unternehmen</a:t>
            </a:r>
          </a:p>
          <a:p>
            <a:pPr marL="228600" indent="-228600">
              <a:buFont typeface="+mj-lt"/>
              <a:buAutoNum type="arabicPeriod"/>
            </a:pPr>
            <a:endParaRPr lang="de-DE" dirty="0">
              <a:latin typeface="Open Sans" pitchFamily="2" charset="0"/>
              <a:ea typeface="Open Sans" pitchFamily="2" charset="0"/>
              <a:cs typeface="Open Sans" pitchFamily="2" charset="0"/>
            </a:endParaRPr>
          </a:p>
          <a:p>
            <a:pPr marL="228600" indent="-228600">
              <a:buFont typeface="+mj-lt"/>
              <a:buAutoNum type="arabicPeriod"/>
            </a:pPr>
            <a:r>
              <a:rPr lang="de-DE" dirty="0">
                <a:latin typeface="Open Sans" pitchFamily="2" charset="0"/>
                <a:ea typeface="Open Sans" pitchFamily="2" charset="0"/>
                <a:cs typeface="Open Sans" pitchFamily="2" charset="0"/>
              </a:rPr>
              <a:t>Was wird noch benötigt? Wie wird das abgedeckt?</a:t>
            </a:r>
          </a:p>
        </p:txBody>
      </p:sp>
      <p:sp>
        <p:nvSpPr>
          <p:cNvPr id="6" name="Textfeld 5">
            <a:extLst>
              <a:ext uri="{FF2B5EF4-FFF2-40B4-BE49-F238E27FC236}">
                <a16:creationId xmlns:a16="http://schemas.microsoft.com/office/drawing/2014/main" id="{B41E397D-B071-5184-58F7-5C3AC1281D31}"/>
              </a:ext>
            </a:extLst>
          </p:cNvPr>
          <p:cNvSpPr txBox="1"/>
          <p:nvPr/>
        </p:nvSpPr>
        <p:spPr>
          <a:xfrm>
            <a:off x="8217902" y="1472299"/>
            <a:ext cx="3060806" cy="276999"/>
          </a:xfrm>
          <a:prstGeom prst="rect">
            <a:avLst/>
          </a:prstGeom>
          <a:solidFill>
            <a:schemeClr val="accent3"/>
          </a:solidFill>
        </p:spPr>
        <p:txBody>
          <a:bodyPr wrap="square" lIns="91440" tIns="45720" rIns="91440" bIns="45720" rtlCol="0" anchor="t">
            <a:spAutoFit/>
          </a:bodyPr>
          <a:lstStyle>
            <a:defPPr>
              <a:defRPr lang="de-DE"/>
            </a:defPPr>
            <a:lvl1pPr>
              <a:defRPr sz="1200"/>
            </a:lvl1pPr>
          </a:lstStyle>
          <a:p>
            <a:r>
              <a:rPr lang="de-DE" dirty="0">
                <a:latin typeface="Open Sans" pitchFamily="2" charset="0"/>
                <a:ea typeface="Open Sans" pitchFamily="2" charset="0"/>
                <a:cs typeface="Open Sans" pitchFamily="2" charset="0"/>
              </a:rPr>
              <a:t>z.B. Team erfahren, kompetent, weil …</a:t>
            </a:r>
          </a:p>
        </p:txBody>
      </p:sp>
    </p:spTree>
    <p:extLst>
      <p:ext uri="{BB962C8B-B14F-4D97-AF65-F5344CB8AC3E}">
        <p14:creationId xmlns:p14="http://schemas.microsoft.com/office/powerpoint/2010/main" val="96384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7122447C-76AF-3431-53DE-336A946CEBB7}"/>
              </a:ext>
            </a:extLst>
          </p:cNvPr>
          <p:cNvSpPr>
            <a:spLocks noGrp="1"/>
          </p:cNvSpPr>
          <p:nvPr>
            <p:ph type="body" sz="quarter" idx="10"/>
          </p:nvPr>
        </p:nvSpPr>
        <p:spPr>
          <a:xfrm>
            <a:off x="763108" y="1991947"/>
            <a:ext cx="10243030" cy="461963"/>
          </a:xfrm>
        </p:spPr>
        <p:txBody>
          <a:bodyPr/>
          <a:lstStyle/>
          <a:p>
            <a:r>
              <a:rPr lang="de-DE"/>
              <a:t>Bei Bedarf, Kommentar/Erklärung/Ergänzung zur Kernbotschaft</a:t>
            </a:r>
          </a:p>
        </p:txBody>
      </p:sp>
      <p:sp>
        <p:nvSpPr>
          <p:cNvPr id="10" name="Inhaltsplatzhalter 9">
            <a:extLst>
              <a:ext uri="{FF2B5EF4-FFF2-40B4-BE49-F238E27FC236}">
                <a16:creationId xmlns:a16="http://schemas.microsoft.com/office/drawing/2014/main" id="{0B59958F-1CC6-7507-5CB6-FD32C7EFF5D2}"/>
              </a:ext>
            </a:extLst>
          </p:cNvPr>
          <p:cNvSpPr>
            <a:spLocks noGrp="1"/>
          </p:cNvSpPr>
          <p:nvPr>
            <p:ph idx="1"/>
          </p:nvPr>
        </p:nvSpPr>
        <p:spPr/>
        <p:txBody>
          <a:bodyPr/>
          <a:lstStyle/>
          <a:p>
            <a:pPr marL="0" indent="0">
              <a:buNone/>
            </a:pPr>
            <a:endParaRPr lang="de-AT"/>
          </a:p>
        </p:txBody>
      </p:sp>
      <p:sp>
        <p:nvSpPr>
          <p:cNvPr id="4" name="Titel 5">
            <a:extLst>
              <a:ext uri="{FF2B5EF4-FFF2-40B4-BE49-F238E27FC236}">
                <a16:creationId xmlns:a16="http://schemas.microsoft.com/office/drawing/2014/main" id="{045E5F7D-FA86-B57F-91A5-FD18546B21A7}"/>
              </a:ext>
            </a:extLst>
          </p:cNvPr>
          <p:cNvSpPr>
            <a:spLocks noGrp="1"/>
          </p:cNvSpPr>
          <p:nvPr>
            <p:ph type="title"/>
          </p:nvPr>
        </p:nvSpPr>
        <p:spPr>
          <a:xfrm>
            <a:off x="763108" y="913491"/>
            <a:ext cx="10515600" cy="1066887"/>
          </a:xfrm>
        </p:spPr>
        <p:txBody>
          <a:bodyPr lIns="91440" tIns="45720" rIns="91440" bIns="45720" anchor="t">
            <a:normAutofit fontScale="90000"/>
          </a:bodyPr>
          <a:lstStyle/>
          <a:p>
            <a:r>
              <a:rPr lang="en-US" err="1"/>
              <a:t>Kernbotschaft</a:t>
            </a:r>
            <a:r>
              <a:rPr lang="en-US"/>
              <a:t> </a:t>
            </a:r>
            <a:r>
              <a:rPr lang="en-US" err="1"/>
              <a:t>zum</a:t>
            </a:r>
            <a:r>
              <a:rPr lang="en-US"/>
              <a:t> </a:t>
            </a:r>
            <a:r>
              <a:rPr lang="de-DE"/>
              <a:t>Problem,</a:t>
            </a:r>
            <a:br>
              <a:rPr lang="de-DE"/>
            </a:br>
            <a:r>
              <a:rPr lang="de-DE"/>
              <a:t>das eine Lösung benötigt</a:t>
            </a:r>
            <a:br>
              <a:rPr lang="de-DE" noProof="0"/>
            </a:br>
            <a:endParaRPr lang="en-US"/>
          </a:p>
        </p:txBody>
      </p:sp>
      <p:sp>
        <p:nvSpPr>
          <p:cNvPr id="7" name="Titel 1">
            <a:extLst>
              <a:ext uri="{FF2B5EF4-FFF2-40B4-BE49-F238E27FC236}">
                <a16:creationId xmlns:a16="http://schemas.microsoft.com/office/drawing/2014/main" id="{91D0805E-290B-B621-3985-F3FCAAAA6D98}"/>
              </a:ext>
            </a:extLst>
          </p:cNvPr>
          <p:cNvSpPr txBox="1">
            <a:spLocks/>
          </p:cNvSpPr>
          <p:nvPr/>
        </p:nvSpPr>
        <p:spPr>
          <a:xfrm>
            <a:off x="321906" y="4101377"/>
            <a:ext cx="11548188" cy="461665"/>
          </a:xfrm>
          <a:prstGeom prst="rect">
            <a:avLst/>
          </a:prstGeom>
          <a:noFill/>
          <a:ln>
            <a:noFill/>
          </a:ln>
        </p:spPr>
        <p:txBody>
          <a:bodyPr vert="horz" lIns="91440" tIns="45720" rIns="91440" bIns="45720" rtlCol="0" anchor="ctr">
            <a:noAutofit/>
          </a:bodyPr>
          <a:lstStyle>
            <a:defPPr>
              <a:defRPr lang="en-US"/>
            </a:defPPr>
            <a:lvl1pPr>
              <a:lnSpc>
                <a:spcPct val="90000"/>
              </a:lnSpc>
              <a:spcBef>
                <a:spcPct val="0"/>
              </a:spcBef>
              <a:buNone/>
              <a:defRPr sz="3200" b="1">
                <a:solidFill>
                  <a:srgbClr val="276399"/>
                </a:solidFill>
                <a:latin typeface="Arial" panose="020B0604020202020204" pitchFamily="34" charset="0"/>
                <a:ea typeface="Microsoft YaHei UI Light" panose="020B0502040204020203"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de-DE" sz="2400" b="0" i="0" u="none" strike="noStrike" kern="1200" cap="none" spc="0" normalizeH="0" baseline="0" noProof="0" dirty="0">
              <a:ln>
                <a:noFill/>
              </a:ln>
              <a:solidFill>
                <a:schemeClr val="tx1"/>
              </a:solidFill>
              <a:effectLst/>
              <a:uLnTx/>
              <a:uFillTx/>
              <a:latin typeface="Open Sans" pitchFamily="2" charset="0"/>
              <a:ea typeface="Microsoft YaHei UI Light"/>
              <a:cs typeface="Arial"/>
            </a:endParaRPr>
          </a:p>
        </p:txBody>
      </p:sp>
      <p:sp>
        <p:nvSpPr>
          <p:cNvPr id="2" name="Textfeld 1">
            <a:extLst>
              <a:ext uri="{FF2B5EF4-FFF2-40B4-BE49-F238E27FC236}">
                <a16:creationId xmlns:a16="http://schemas.microsoft.com/office/drawing/2014/main" id="{F52B6B6F-1E77-A8F8-1452-324A2CC6FA3E}"/>
              </a:ext>
            </a:extLst>
          </p:cNvPr>
          <p:cNvSpPr txBox="1"/>
          <p:nvPr/>
        </p:nvSpPr>
        <p:spPr>
          <a:xfrm>
            <a:off x="1093159" y="2729147"/>
            <a:ext cx="7169098" cy="461665"/>
          </a:xfrm>
          <a:prstGeom prst="rect">
            <a:avLst/>
          </a:prstGeom>
          <a:solidFill>
            <a:schemeClr val="accent3"/>
          </a:solidFill>
        </p:spPr>
        <p:txBody>
          <a:bodyPr wrap="square" lIns="91440" tIns="45720" rIns="91440" bIns="45720" rtlCol="0" anchor="t">
            <a:spAutoFit/>
          </a:bodyPr>
          <a:lstStyle>
            <a:defPPr>
              <a:defRPr lang="de-DE"/>
            </a:defPPr>
            <a:lvl1pPr>
              <a:defRPr sz="1200"/>
            </a:lvl1pPr>
          </a:lstStyle>
          <a:p>
            <a:pPr marL="228600" indent="-228600">
              <a:buFont typeface="+mj-lt"/>
              <a:buAutoNum type="arabicPeriod"/>
            </a:pPr>
            <a:r>
              <a:rPr lang="de-DE" dirty="0">
                <a:latin typeface="Open Sans" pitchFamily="2" charset="0"/>
                <a:ea typeface="Open Sans" pitchFamily="2" charset="0"/>
                <a:cs typeface="Open Sans" pitchFamily="2" charset="0"/>
              </a:rPr>
              <a:t>Benennung des Problems</a:t>
            </a:r>
            <a:endParaRPr lang="en-US" dirty="0">
              <a:latin typeface="Open Sans" pitchFamily="2" charset="0"/>
              <a:ea typeface="Open Sans" pitchFamily="2" charset="0"/>
              <a:cs typeface="Open Sans" pitchFamily="2" charset="0"/>
            </a:endParaRPr>
          </a:p>
          <a:p>
            <a:pPr marL="228600" indent="-228600">
              <a:buFont typeface="+mj-lt"/>
              <a:buAutoNum type="arabicPeriod"/>
            </a:pPr>
            <a:r>
              <a:rPr lang="de-DE" dirty="0">
                <a:latin typeface="Open Sans" pitchFamily="2" charset="0"/>
                <a:ea typeface="Open Sans" pitchFamily="2" charset="0"/>
                <a:cs typeface="Open Sans" pitchFamily="2" charset="0"/>
              </a:rPr>
              <a:t>Benennung der Zielgruppe(n) (die künftigen </a:t>
            </a:r>
            <a:r>
              <a:rPr lang="de-DE" dirty="0" err="1">
                <a:latin typeface="Open Sans" pitchFamily="2" charset="0"/>
                <a:ea typeface="Open Sans" pitchFamily="2" charset="0"/>
                <a:cs typeface="Open Sans" pitchFamily="2" charset="0"/>
              </a:rPr>
              <a:t>Kund:innen</a:t>
            </a:r>
            <a:r>
              <a:rPr lang="de-DE" dirty="0">
                <a:latin typeface="Open Sans" pitchFamily="2" charset="0"/>
                <a:ea typeface="Open Sans" pitchFamily="2" charset="0"/>
                <a:cs typeface="Open Sans" pitchFamily="2" charset="0"/>
              </a:rPr>
              <a:t>), die dieses Problem hat/haben</a:t>
            </a:r>
          </a:p>
        </p:txBody>
      </p:sp>
    </p:spTree>
    <p:extLst>
      <p:ext uri="{BB962C8B-B14F-4D97-AF65-F5344CB8AC3E}">
        <p14:creationId xmlns:p14="http://schemas.microsoft.com/office/powerpoint/2010/main" val="245764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FCF125AB-0164-3B34-6920-247BF1FCEA75}"/>
              </a:ext>
            </a:extLst>
          </p:cNvPr>
          <p:cNvSpPr>
            <a:spLocks noGrp="1"/>
          </p:cNvSpPr>
          <p:nvPr>
            <p:ph type="body" sz="quarter" idx="10"/>
          </p:nvPr>
        </p:nvSpPr>
        <p:spPr>
          <a:xfrm>
            <a:off x="763108" y="1991947"/>
            <a:ext cx="10243030" cy="461963"/>
          </a:xfrm>
        </p:spPr>
        <p:txBody>
          <a:bodyPr/>
          <a:lstStyle/>
          <a:p>
            <a:r>
              <a:rPr lang="de-DE"/>
              <a:t>Bei Bedarf, Kommentar/Erklärung/Ergänzung zur Kernbotschaft</a:t>
            </a:r>
            <a:endParaRPr lang="de-DE" noProof="0"/>
          </a:p>
          <a:p>
            <a:endParaRPr lang="de-AT"/>
          </a:p>
        </p:txBody>
      </p:sp>
      <p:sp>
        <p:nvSpPr>
          <p:cNvPr id="13" name="Inhaltsplatzhalter 12">
            <a:extLst>
              <a:ext uri="{FF2B5EF4-FFF2-40B4-BE49-F238E27FC236}">
                <a16:creationId xmlns:a16="http://schemas.microsoft.com/office/drawing/2014/main" id="{AAD30E9D-F5ED-8BCC-BB82-C639185297EE}"/>
              </a:ext>
            </a:extLst>
          </p:cNvPr>
          <p:cNvSpPr>
            <a:spLocks noGrp="1"/>
          </p:cNvSpPr>
          <p:nvPr>
            <p:ph idx="1"/>
          </p:nvPr>
        </p:nvSpPr>
        <p:spPr/>
        <p:txBody>
          <a:bodyPr/>
          <a:lstStyle/>
          <a:p>
            <a:endParaRPr lang="de-AT"/>
          </a:p>
        </p:txBody>
      </p:sp>
      <p:sp>
        <p:nvSpPr>
          <p:cNvPr id="4" name="Titel 5">
            <a:extLst>
              <a:ext uri="{FF2B5EF4-FFF2-40B4-BE49-F238E27FC236}">
                <a16:creationId xmlns:a16="http://schemas.microsoft.com/office/drawing/2014/main" id="{045E5F7D-FA86-B57F-91A5-FD18546B21A7}"/>
              </a:ext>
            </a:extLst>
          </p:cNvPr>
          <p:cNvSpPr>
            <a:spLocks noGrp="1"/>
          </p:cNvSpPr>
          <p:nvPr>
            <p:ph type="title"/>
          </p:nvPr>
        </p:nvSpPr>
        <p:spPr>
          <a:xfrm>
            <a:off x="763108" y="913491"/>
            <a:ext cx="10515600" cy="1066887"/>
          </a:xfrm>
        </p:spPr>
        <p:txBody>
          <a:bodyPr lIns="91440" tIns="45720" rIns="91440" bIns="45720" anchor="b">
            <a:normAutofit/>
          </a:bodyPr>
          <a:lstStyle/>
          <a:p>
            <a:r>
              <a:rPr lang="en-US" err="1"/>
              <a:t>Kernbotschaft</a:t>
            </a:r>
            <a:r>
              <a:rPr lang="en-US"/>
              <a:t> </a:t>
            </a:r>
            <a:r>
              <a:rPr lang="en-US" err="1"/>
              <a:t>zur</a:t>
            </a:r>
            <a:r>
              <a:rPr lang="en-US"/>
              <a:t> </a:t>
            </a:r>
            <a:r>
              <a:rPr lang="en-US" err="1"/>
              <a:t>Lösung</a:t>
            </a:r>
            <a:endParaRPr lang="en-US"/>
          </a:p>
        </p:txBody>
      </p:sp>
      <p:sp>
        <p:nvSpPr>
          <p:cNvPr id="2" name="Textfeld 1">
            <a:extLst>
              <a:ext uri="{FF2B5EF4-FFF2-40B4-BE49-F238E27FC236}">
                <a16:creationId xmlns:a16="http://schemas.microsoft.com/office/drawing/2014/main" id="{968124FA-5751-BA7E-A13F-C6912281DBC0}"/>
              </a:ext>
            </a:extLst>
          </p:cNvPr>
          <p:cNvSpPr txBox="1"/>
          <p:nvPr/>
        </p:nvSpPr>
        <p:spPr>
          <a:xfrm>
            <a:off x="1093159" y="2741911"/>
            <a:ext cx="8012658" cy="1569660"/>
          </a:xfrm>
          <a:prstGeom prst="rect">
            <a:avLst/>
          </a:prstGeom>
          <a:solidFill>
            <a:schemeClr val="accent3"/>
          </a:solidFill>
        </p:spPr>
        <p:txBody>
          <a:bodyPr wrap="square" lIns="91440" tIns="45720" rIns="91440" bIns="45720" rtlCol="0" anchor="t">
            <a:spAutoFit/>
          </a:bodyPr>
          <a:lstStyle>
            <a:defPPr>
              <a:defRPr lang="de-DE"/>
            </a:defPPr>
            <a:lvl1pPr>
              <a:defRPr sz="1200"/>
            </a:lvl1pPr>
          </a:lstStyle>
          <a:p>
            <a:pPr marL="228600" indent="-228600">
              <a:buFont typeface="+mj-lt"/>
              <a:buAutoNum type="arabicPeriod"/>
            </a:pPr>
            <a:r>
              <a:rPr lang="de-DE" dirty="0">
                <a:latin typeface="Open Sans" pitchFamily="2" charset="0"/>
                <a:ea typeface="Open Sans" pitchFamily="2" charset="0"/>
                <a:cs typeface="Open Sans" pitchFamily="2" charset="0"/>
              </a:rPr>
              <a:t>Benennung der Lösung</a:t>
            </a:r>
            <a:endParaRPr lang="en-US" dirty="0">
              <a:latin typeface="Open Sans" pitchFamily="2" charset="0"/>
              <a:ea typeface="Open Sans" pitchFamily="2" charset="0"/>
              <a:cs typeface="Open Sans" pitchFamily="2" charset="0"/>
            </a:endParaRPr>
          </a:p>
          <a:p>
            <a:pPr marL="228600" indent="-228600">
              <a:buFont typeface="+mj-lt"/>
              <a:buAutoNum type="arabicPeriod"/>
            </a:pPr>
            <a:r>
              <a:rPr lang="de-DE" dirty="0">
                <a:latin typeface="Open Sans" pitchFamily="2" charset="0"/>
                <a:ea typeface="Open Sans" pitchFamily="2" charset="0"/>
                <a:cs typeface="Open Sans" pitchFamily="2" charset="0"/>
              </a:rPr>
              <a:t>Erläuterung, wie die Lösung das Problem der Zielgruppe(n) löst.</a:t>
            </a:r>
          </a:p>
          <a:p>
            <a:pPr marL="228600" indent="-228600">
              <a:buFont typeface="+mj-lt"/>
              <a:buAutoNum type="arabicPeriod"/>
            </a:pPr>
            <a:r>
              <a:rPr lang="de-DE" dirty="0">
                <a:latin typeface="Open Sans" pitchFamily="2" charset="0"/>
                <a:ea typeface="Open Sans" pitchFamily="2" charset="0"/>
                <a:cs typeface="Open Sans" pitchFamily="2" charset="0"/>
              </a:rPr>
              <a:t>Was ist der </a:t>
            </a:r>
            <a:r>
              <a:rPr lang="de-DE" dirty="0" err="1">
                <a:latin typeface="Open Sans" pitchFamily="2" charset="0"/>
                <a:ea typeface="Open Sans" pitchFamily="2" charset="0"/>
                <a:cs typeface="Open Sans" pitchFamily="2" charset="0"/>
              </a:rPr>
              <a:t>Kund:innennutzen</a:t>
            </a:r>
            <a:r>
              <a:rPr lang="de-DE" dirty="0">
                <a:latin typeface="Open Sans" pitchFamily="2" charset="0"/>
                <a:ea typeface="Open Sans" pitchFamily="2" charset="0"/>
                <a:cs typeface="Open Sans" pitchFamily="2" charset="0"/>
              </a:rPr>
              <a:t> dieser Lösung/Leistung?</a:t>
            </a:r>
          </a:p>
          <a:p>
            <a:pPr marL="228600" indent="-228600">
              <a:buFont typeface="+mj-lt"/>
              <a:buAutoNum type="arabicPeriod"/>
            </a:pPr>
            <a:r>
              <a:rPr lang="de-DE" dirty="0">
                <a:latin typeface="Open Sans" pitchFamily="2" charset="0"/>
                <a:ea typeface="Open Sans" pitchFamily="2" charset="0"/>
                <a:cs typeface="Open Sans" pitchFamily="2" charset="0"/>
              </a:rPr>
              <a:t>Evtl. Benennung der bereits bestehenden Lösungsansätze und  Erläuterung, warum die neue Lösung besser ist als die bestehende(n) Lösungen (USP/Alleinstellungsmerkmal).</a:t>
            </a:r>
            <a:br>
              <a:rPr lang="de-DE" dirty="0">
                <a:latin typeface="Open Sans" pitchFamily="2" charset="0"/>
                <a:ea typeface="Open Sans" pitchFamily="2" charset="0"/>
                <a:cs typeface="Open Sans" pitchFamily="2" charset="0"/>
              </a:rPr>
            </a:br>
            <a:br>
              <a:rPr lang="de-DE" dirty="0">
                <a:latin typeface="Open Sans" pitchFamily="2" charset="0"/>
                <a:ea typeface="Open Sans" pitchFamily="2" charset="0"/>
                <a:cs typeface="Open Sans" pitchFamily="2" charset="0"/>
              </a:rPr>
            </a:br>
            <a:r>
              <a:rPr lang="de-DE" i="1" dirty="0">
                <a:latin typeface="Open Sans" pitchFamily="2" charset="0"/>
                <a:ea typeface="Open Sans" pitchFamily="2" charset="0"/>
                <a:cs typeface="Open Sans" pitchFamily="2" charset="0"/>
              </a:rPr>
              <a:t>(Hinweis: Dieser 4. Punkt könnte auch im Slide „Wettbewerb“ erläutert werden, falls es dort besser in die </a:t>
            </a:r>
            <a:r>
              <a:rPr lang="de-DE" i="1" dirty="0" err="1">
                <a:latin typeface="Open Sans" pitchFamily="2" charset="0"/>
                <a:ea typeface="Open Sans" pitchFamily="2" charset="0"/>
                <a:cs typeface="Open Sans" pitchFamily="2" charset="0"/>
              </a:rPr>
              <a:t>story</a:t>
            </a:r>
            <a:r>
              <a:rPr lang="de-DE" i="1" dirty="0">
                <a:latin typeface="Open Sans" pitchFamily="2" charset="0"/>
                <a:ea typeface="Open Sans" pitchFamily="2" charset="0"/>
                <a:cs typeface="Open Sans" pitchFamily="2" charset="0"/>
              </a:rPr>
              <a:t> </a:t>
            </a:r>
            <a:r>
              <a:rPr lang="de-DE" i="1" dirty="0" err="1">
                <a:latin typeface="Open Sans" pitchFamily="2" charset="0"/>
                <a:ea typeface="Open Sans" pitchFamily="2" charset="0"/>
                <a:cs typeface="Open Sans" pitchFamily="2" charset="0"/>
              </a:rPr>
              <a:t>line</a:t>
            </a:r>
            <a:r>
              <a:rPr lang="de-DE" i="1" dirty="0">
                <a:latin typeface="Open Sans" pitchFamily="2" charset="0"/>
                <a:ea typeface="Open Sans" pitchFamily="2" charset="0"/>
                <a:cs typeface="Open Sans" pitchFamily="2" charset="0"/>
              </a:rPr>
              <a:t> reinpasst)</a:t>
            </a:r>
          </a:p>
        </p:txBody>
      </p:sp>
    </p:spTree>
    <p:extLst>
      <p:ext uri="{BB962C8B-B14F-4D97-AF65-F5344CB8AC3E}">
        <p14:creationId xmlns:p14="http://schemas.microsoft.com/office/powerpoint/2010/main" val="20233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9A8D445-A859-075F-66B0-BCBF9AA5BEC2}"/>
              </a:ext>
            </a:extLst>
          </p:cNvPr>
          <p:cNvSpPr>
            <a:spLocks noGrp="1"/>
          </p:cNvSpPr>
          <p:nvPr>
            <p:ph type="body" sz="quarter" idx="10"/>
          </p:nvPr>
        </p:nvSpPr>
        <p:spPr>
          <a:xfrm>
            <a:off x="763108" y="1991947"/>
            <a:ext cx="10243030" cy="461963"/>
          </a:xfrm>
        </p:spPr>
        <p:txBody>
          <a:bodyPr/>
          <a:lstStyle/>
          <a:p>
            <a:r>
              <a:rPr lang="de-DE"/>
              <a:t>Bei Bedarf, Kommentar/Erklärung/Ergänzung zur Kernbotschaft</a:t>
            </a:r>
          </a:p>
          <a:p>
            <a:endParaRPr lang="de-AT"/>
          </a:p>
        </p:txBody>
      </p:sp>
      <p:sp>
        <p:nvSpPr>
          <p:cNvPr id="8" name="Inhaltsplatzhalter 7">
            <a:extLst>
              <a:ext uri="{FF2B5EF4-FFF2-40B4-BE49-F238E27FC236}">
                <a16:creationId xmlns:a16="http://schemas.microsoft.com/office/drawing/2014/main" id="{283AEE82-F1F4-3633-B73B-9C17C5332728}"/>
              </a:ext>
            </a:extLst>
          </p:cNvPr>
          <p:cNvSpPr>
            <a:spLocks noGrp="1"/>
          </p:cNvSpPr>
          <p:nvPr>
            <p:ph idx="1"/>
          </p:nvPr>
        </p:nvSpPr>
        <p:spPr/>
        <p:txBody>
          <a:bodyPr/>
          <a:lstStyle/>
          <a:p>
            <a:endParaRPr lang="de-AT"/>
          </a:p>
        </p:txBody>
      </p:sp>
      <p:sp>
        <p:nvSpPr>
          <p:cNvPr id="4" name="Titel 5">
            <a:extLst>
              <a:ext uri="{FF2B5EF4-FFF2-40B4-BE49-F238E27FC236}">
                <a16:creationId xmlns:a16="http://schemas.microsoft.com/office/drawing/2014/main" id="{045E5F7D-FA86-B57F-91A5-FD18546B21A7}"/>
              </a:ext>
            </a:extLst>
          </p:cNvPr>
          <p:cNvSpPr>
            <a:spLocks noGrp="1"/>
          </p:cNvSpPr>
          <p:nvPr>
            <p:ph type="title"/>
          </p:nvPr>
        </p:nvSpPr>
        <p:spPr>
          <a:xfrm>
            <a:off x="763108" y="913491"/>
            <a:ext cx="10515600" cy="1066887"/>
          </a:xfrm>
        </p:spPr>
        <p:txBody>
          <a:bodyPr lIns="91440" tIns="45720" rIns="91440" bIns="45720" anchor="t">
            <a:normAutofit fontScale="90000"/>
          </a:bodyPr>
          <a:lstStyle/>
          <a:p>
            <a:r>
              <a:rPr lang="en-US" err="1"/>
              <a:t>Kernbotschaft</a:t>
            </a:r>
            <a:r>
              <a:rPr lang="en-US"/>
              <a:t> </a:t>
            </a:r>
            <a:r>
              <a:rPr lang="de-AT"/>
              <a:t>zur</a:t>
            </a:r>
            <a:br>
              <a:rPr lang="de-AT"/>
            </a:br>
            <a:r>
              <a:rPr lang="de-AT"/>
              <a:t>technischen Umsetzung</a:t>
            </a:r>
            <a:br>
              <a:rPr lang="de-DE" noProof="0"/>
            </a:br>
            <a:endParaRPr lang="en-US"/>
          </a:p>
        </p:txBody>
      </p:sp>
      <p:sp>
        <p:nvSpPr>
          <p:cNvPr id="3" name="Textfeld 2">
            <a:extLst>
              <a:ext uri="{FF2B5EF4-FFF2-40B4-BE49-F238E27FC236}">
                <a16:creationId xmlns:a16="http://schemas.microsoft.com/office/drawing/2014/main" id="{790600EE-B739-BA9F-E79A-E8317B9A5F15}"/>
              </a:ext>
            </a:extLst>
          </p:cNvPr>
          <p:cNvSpPr txBox="1"/>
          <p:nvPr/>
        </p:nvSpPr>
        <p:spPr>
          <a:xfrm>
            <a:off x="1135594" y="2741911"/>
            <a:ext cx="8012658" cy="830997"/>
          </a:xfrm>
          <a:prstGeom prst="rect">
            <a:avLst/>
          </a:prstGeom>
          <a:solidFill>
            <a:schemeClr val="accent3"/>
          </a:solidFill>
        </p:spPr>
        <p:txBody>
          <a:bodyPr wrap="square" lIns="91440" tIns="45720" rIns="91440" bIns="45720" rtlCol="0" anchor="t">
            <a:spAutoFit/>
          </a:bodyPr>
          <a:lstStyle>
            <a:defPPr>
              <a:defRPr lang="de-DE"/>
            </a:defPPr>
            <a:lvl1pPr>
              <a:defRPr sz="1200"/>
            </a:lvl1pPr>
          </a:lstStyle>
          <a:p>
            <a:pPr marL="228600" indent="-228600">
              <a:buFont typeface="+mj-lt"/>
              <a:buAutoNum type="arabicPeriod"/>
            </a:pPr>
            <a:r>
              <a:rPr lang="de-DE" dirty="0">
                <a:latin typeface="Open Sans" pitchFamily="2" charset="0"/>
                <a:ea typeface="Open Sans" pitchFamily="2" charset="0"/>
                <a:cs typeface="Open Sans" pitchFamily="2" charset="0"/>
              </a:rPr>
              <a:t>Wie funktioniert die Lösung?</a:t>
            </a:r>
            <a:endParaRPr lang="en-US" dirty="0">
              <a:latin typeface="Open Sans" pitchFamily="2" charset="0"/>
              <a:ea typeface="Open Sans" pitchFamily="2" charset="0"/>
              <a:cs typeface="Open Sans" pitchFamily="2" charset="0"/>
            </a:endParaRPr>
          </a:p>
          <a:p>
            <a:pPr marL="228600" indent="-228600">
              <a:buFont typeface="+mj-lt"/>
              <a:buAutoNum type="arabicPeriod"/>
            </a:pPr>
            <a:r>
              <a:rPr lang="de-DE" dirty="0">
                <a:latin typeface="Open Sans" pitchFamily="2" charset="0"/>
                <a:ea typeface="Open Sans" pitchFamily="2" charset="0"/>
                <a:cs typeface="Open Sans" pitchFamily="2" charset="0"/>
              </a:rPr>
              <a:t>Welche Technologie wird angewendet?</a:t>
            </a:r>
          </a:p>
          <a:p>
            <a:pPr marL="228600" indent="-228600">
              <a:buFont typeface="+mj-lt"/>
              <a:buAutoNum type="arabicPeriod"/>
            </a:pPr>
            <a:r>
              <a:rPr lang="de-DE" dirty="0">
                <a:latin typeface="Open Sans" pitchFamily="2" charset="0"/>
                <a:ea typeface="Open Sans" pitchFamily="2" charset="0"/>
                <a:cs typeface="Open Sans" pitchFamily="2" charset="0"/>
              </a:rPr>
              <a:t>Welche Vorteile bringt die Technologie bzw. welche Risiken bringt es mit sich?</a:t>
            </a:r>
          </a:p>
          <a:p>
            <a:pPr marL="228600" indent="-228600">
              <a:buFont typeface="+mj-lt"/>
              <a:buAutoNum type="arabicPeriod"/>
            </a:pPr>
            <a:r>
              <a:rPr lang="de-DE" dirty="0">
                <a:latin typeface="Open Sans" pitchFamily="2" charset="0"/>
                <a:ea typeface="Open Sans" pitchFamily="2" charset="0"/>
                <a:cs typeface="Open Sans" pitchFamily="2" charset="0"/>
              </a:rPr>
              <a:t>Handelt es sich um eine eigene Entwicklung, ist das Kern-Know-how beim </a:t>
            </a:r>
            <a:r>
              <a:rPr lang="de-DE" dirty="0" err="1">
                <a:latin typeface="Open Sans" pitchFamily="2" charset="0"/>
                <a:ea typeface="Open Sans" pitchFamily="2" charset="0"/>
                <a:cs typeface="Open Sans" pitchFamily="2" charset="0"/>
              </a:rPr>
              <a:t>Gründer:innenteam</a:t>
            </a:r>
            <a:r>
              <a:rPr lang="de-DE" dirty="0">
                <a:latin typeface="Open Sans" pitchFamily="2" charset="0"/>
                <a:ea typeface="Open Sans" pitchFamily="2" charset="0"/>
                <a:cs typeface="Open Sans" pitchFamily="2" charset="0"/>
              </a:rPr>
              <a:t> verankert? </a:t>
            </a:r>
          </a:p>
        </p:txBody>
      </p:sp>
    </p:spTree>
    <p:extLst>
      <p:ext uri="{BB962C8B-B14F-4D97-AF65-F5344CB8AC3E}">
        <p14:creationId xmlns:p14="http://schemas.microsoft.com/office/powerpoint/2010/main" val="274662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8A5BAD6A-7B50-70B0-4F0A-6B03F84E498E}"/>
              </a:ext>
            </a:extLst>
          </p:cNvPr>
          <p:cNvSpPr>
            <a:spLocks noGrp="1"/>
          </p:cNvSpPr>
          <p:nvPr>
            <p:ph type="body" sz="quarter" idx="10"/>
          </p:nvPr>
        </p:nvSpPr>
        <p:spPr/>
        <p:txBody>
          <a:bodyPr/>
          <a:lstStyle/>
          <a:p>
            <a:r>
              <a:rPr lang="de-DE"/>
              <a:t>Bei Bedarf, Kommentar/Erklärung/Ergänzung zur Kernbotschaft</a:t>
            </a:r>
          </a:p>
          <a:p>
            <a:endParaRPr lang="de-AT"/>
          </a:p>
        </p:txBody>
      </p:sp>
      <p:sp>
        <p:nvSpPr>
          <p:cNvPr id="9" name="Inhaltsplatzhalter 8">
            <a:extLst>
              <a:ext uri="{FF2B5EF4-FFF2-40B4-BE49-F238E27FC236}">
                <a16:creationId xmlns:a16="http://schemas.microsoft.com/office/drawing/2014/main" id="{3CAC8285-664A-2346-B52E-223DD94D3604}"/>
              </a:ext>
            </a:extLst>
          </p:cNvPr>
          <p:cNvSpPr>
            <a:spLocks noGrp="1"/>
          </p:cNvSpPr>
          <p:nvPr>
            <p:ph idx="1"/>
          </p:nvPr>
        </p:nvSpPr>
        <p:spPr/>
        <p:txBody>
          <a:bodyPr/>
          <a:lstStyle/>
          <a:p>
            <a:endParaRPr lang="de-AT"/>
          </a:p>
        </p:txBody>
      </p:sp>
      <p:sp>
        <p:nvSpPr>
          <p:cNvPr id="4" name="Titel 5">
            <a:extLst>
              <a:ext uri="{FF2B5EF4-FFF2-40B4-BE49-F238E27FC236}">
                <a16:creationId xmlns:a16="http://schemas.microsoft.com/office/drawing/2014/main" id="{045E5F7D-FA86-B57F-91A5-FD18546B21A7}"/>
              </a:ext>
            </a:extLst>
          </p:cNvPr>
          <p:cNvSpPr>
            <a:spLocks noGrp="1"/>
          </p:cNvSpPr>
          <p:nvPr>
            <p:ph type="title"/>
          </p:nvPr>
        </p:nvSpPr>
        <p:spPr>
          <a:xfrm>
            <a:off x="763108" y="913491"/>
            <a:ext cx="10515600" cy="1066887"/>
          </a:xfrm>
        </p:spPr>
        <p:txBody>
          <a:bodyPr lIns="91440" tIns="45720" rIns="91440" bIns="45720" anchor="t">
            <a:normAutofit fontScale="90000"/>
          </a:bodyPr>
          <a:lstStyle/>
          <a:p>
            <a:r>
              <a:rPr lang="en-US" err="1"/>
              <a:t>Kernbotschaft</a:t>
            </a:r>
            <a:r>
              <a:rPr lang="en-US"/>
              <a:t> </a:t>
            </a:r>
            <a:r>
              <a:rPr lang="de-AT"/>
              <a:t>zum</a:t>
            </a:r>
            <a:br>
              <a:rPr lang="de-AT"/>
            </a:br>
            <a:r>
              <a:rPr lang="de-AT"/>
              <a:t>bestehenden Wettbewerb</a:t>
            </a:r>
            <a:endParaRPr lang="en-US"/>
          </a:p>
        </p:txBody>
      </p:sp>
      <p:sp>
        <p:nvSpPr>
          <p:cNvPr id="2" name="Textfeld 1">
            <a:extLst>
              <a:ext uri="{FF2B5EF4-FFF2-40B4-BE49-F238E27FC236}">
                <a16:creationId xmlns:a16="http://schemas.microsoft.com/office/drawing/2014/main" id="{984EBF96-0D49-90DB-11FA-1D3EA3CA0030}"/>
              </a:ext>
            </a:extLst>
          </p:cNvPr>
          <p:cNvSpPr txBox="1"/>
          <p:nvPr/>
        </p:nvSpPr>
        <p:spPr>
          <a:xfrm>
            <a:off x="1068504" y="2741911"/>
            <a:ext cx="10078467" cy="646331"/>
          </a:xfrm>
          <a:prstGeom prst="rect">
            <a:avLst/>
          </a:prstGeom>
          <a:solidFill>
            <a:schemeClr val="accent3"/>
          </a:solidFill>
        </p:spPr>
        <p:txBody>
          <a:bodyPr wrap="square" lIns="91440" tIns="45720" rIns="91440" bIns="45720" rtlCol="0" anchor="t">
            <a:spAutoFit/>
          </a:bodyPr>
          <a:lstStyle>
            <a:defPPr>
              <a:defRPr lang="de-DE"/>
            </a:defPPr>
            <a:lvl1pPr>
              <a:defRPr sz="1200"/>
            </a:lvl1pPr>
          </a:lstStyle>
          <a:p>
            <a:pPr marL="228600" indent="-228600">
              <a:buFont typeface="+mj-lt"/>
              <a:buAutoNum type="arabicPeriod"/>
            </a:pPr>
            <a:r>
              <a:rPr lang="de-AT" dirty="0">
                <a:latin typeface="Open Sans" pitchFamily="2" charset="0"/>
                <a:ea typeface="Open Sans" pitchFamily="2" charset="0"/>
                <a:cs typeface="Open Sans" pitchFamily="2" charset="0"/>
              </a:rPr>
              <a:t>Benennung der bereits bestehenden Lösungsansätze und  Erläuterung, warum die neue Lösung besser ist als diese </a:t>
            </a:r>
            <a:r>
              <a:rPr lang="de-DE" dirty="0">
                <a:latin typeface="Open Sans" pitchFamily="2" charset="0"/>
                <a:ea typeface="Open Sans" pitchFamily="2" charset="0"/>
                <a:cs typeface="Open Sans" pitchFamily="2" charset="0"/>
              </a:rPr>
              <a:t>(falls noch nicht bei „Lösung“ erläutert).</a:t>
            </a:r>
            <a:endParaRPr lang="en-US" dirty="0">
              <a:latin typeface="Open Sans" pitchFamily="2" charset="0"/>
              <a:ea typeface="Open Sans" pitchFamily="2" charset="0"/>
              <a:cs typeface="Open Sans" pitchFamily="2" charset="0"/>
            </a:endParaRPr>
          </a:p>
          <a:p>
            <a:pPr marL="228600" indent="-228600">
              <a:buFont typeface="+mj-lt"/>
              <a:buAutoNum type="arabicPeriod"/>
            </a:pPr>
            <a:r>
              <a:rPr lang="de-DE" dirty="0">
                <a:latin typeface="Open Sans" pitchFamily="2" charset="0"/>
                <a:ea typeface="Open Sans" pitchFamily="2" charset="0"/>
                <a:cs typeface="Open Sans" pitchFamily="2" charset="0"/>
              </a:rPr>
              <a:t>Wer sind die Wettbewerber, die diese Lösungsansätze am Markt anbieten?</a:t>
            </a:r>
          </a:p>
        </p:txBody>
      </p:sp>
    </p:spTree>
    <p:extLst>
      <p:ext uri="{BB962C8B-B14F-4D97-AF65-F5344CB8AC3E}">
        <p14:creationId xmlns:p14="http://schemas.microsoft.com/office/powerpoint/2010/main" val="91474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CB472FE-9329-5737-E9D6-E2560A3C8B07}"/>
              </a:ext>
            </a:extLst>
          </p:cNvPr>
          <p:cNvSpPr>
            <a:spLocks noGrp="1"/>
          </p:cNvSpPr>
          <p:nvPr>
            <p:ph type="body" sz="quarter" idx="10"/>
          </p:nvPr>
        </p:nvSpPr>
        <p:spPr/>
        <p:txBody>
          <a:bodyPr/>
          <a:lstStyle/>
          <a:p>
            <a:r>
              <a:rPr lang="de-DE"/>
              <a:t>Bei Bedarf, Kommentar/Erklärung/Ergänzung zur Kernbotschaft</a:t>
            </a:r>
          </a:p>
          <a:p>
            <a:endParaRPr lang="de-AT"/>
          </a:p>
        </p:txBody>
      </p:sp>
      <p:sp>
        <p:nvSpPr>
          <p:cNvPr id="10" name="Inhaltsplatzhalter 9">
            <a:extLst>
              <a:ext uri="{FF2B5EF4-FFF2-40B4-BE49-F238E27FC236}">
                <a16:creationId xmlns:a16="http://schemas.microsoft.com/office/drawing/2014/main" id="{ABD49842-45DC-A697-E4FD-6E178A082DB1}"/>
              </a:ext>
            </a:extLst>
          </p:cNvPr>
          <p:cNvSpPr>
            <a:spLocks noGrp="1"/>
          </p:cNvSpPr>
          <p:nvPr>
            <p:ph idx="1"/>
          </p:nvPr>
        </p:nvSpPr>
        <p:spPr/>
        <p:txBody>
          <a:bodyPr/>
          <a:lstStyle/>
          <a:p>
            <a:endParaRPr lang="de-AT"/>
          </a:p>
        </p:txBody>
      </p:sp>
      <p:sp>
        <p:nvSpPr>
          <p:cNvPr id="4" name="Titel 5">
            <a:extLst>
              <a:ext uri="{FF2B5EF4-FFF2-40B4-BE49-F238E27FC236}">
                <a16:creationId xmlns:a16="http://schemas.microsoft.com/office/drawing/2014/main" id="{045E5F7D-FA86-B57F-91A5-FD18546B21A7}"/>
              </a:ext>
            </a:extLst>
          </p:cNvPr>
          <p:cNvSpPr>
            <a:spLocks noGrp="1"/>
          </p:cNvSpPr>
          <p:nvPr>
            <p:ph type="title"/>
          </p:nvPr>
        </p:nvSpPr>
        <p:spPr>
          <a:xfrm>
            <a:off x="763108" y="913491"/>
            <a:ext cx="10515600" cy="1066887"/>
          </a:xfrm>
        </p:spPr>
        <p:txBody>
          <a:bodyPr lIns="91440" tIns="45720" rIns="91440" bIns="45720" anchor="t">
            <a:normAutofit fontScale="90000"/>
          </a:bodyPr>
          <a:lstStyle/>
          <a:p>
            <a:r>
              <a:rPr lang="en-US" err="1"/>
              <a:t>Kernbotschaft</a:t>
            </a:r>
            <a:r>
              <a:rPr lang="en-US"/>
              <a:t> </a:t>
            </a:r>
            <a:r>
              <a:rPr lang="de-AT"/>
              <a:t>zum Marktpotential der Lösung</a:t>
            </a:r>
            <a:endParaRPr lang="en-US"/>
          </a:p>
        </p:txBody>
      </p:sp>
      <p:sp>
        <p:nvSpPr>
          <p:cNvPr id="3" name="Textfeld 2">
            <a:extLst>
              <a:ext uri="{FF2B5EF4-FFF2-40B4-BE49-F238E27FC236}">
                <a16:creationId xmlns:a16="http://schemas.microsoft.com/office/drawing/2014/main" id="{634A1E59-951D-9A9B-2890-0E90CAD58CB5}"/>
              </a:ext>
            </a:extLst>
          </p:cNvPr>
          <p:cNvSpPr txBox="1"/>
          <p:nvPr/>
        </p:nvSpPr>
        <p:spPr>
          <a:xfrm>
            <a:off x="763108" y="2400730"/>
            <a:ext cx="7814597" cy="3816429"/>
          </a:xfrm>
          <a:prstGeom prst="rect">
            <a:avLst/>
          </a:prstGeom>
          <a:solidFill>
            <a:schemeClr val="accent3"/>
          </a:solidFill>
        </p:spPr>
        <p:txBody>
          <a:bodyPr wrap="square" lIns="91440" tIns="45720" rIns="91440" bIns="45720" rtlCol="0" anchor="t">
            <a:spAutoFit/>
          </a:bodyPr>
          <a:lstStyle>
            <a:defPPr>
              <a:defRPr lang="de-DE"/>
            </a:defPPr>
            <a:lvl1pPr>
              <a:defRPr sz="1200"/>
            </a:lvl1pPr>
          </a:lstStyle>
          <a:p>
            <a:r>
              <a:rPr lang="de-DE" sz="1100" dirty="0">
                <a:latin typeface="Open Sans" pitchFamily="2" charset="0"/>
                <a:ea typeface="Open Sans" pitchFamily="2" charset="0"/>
                <a:cs typeface="Open Sans" pitchFamily="2" charset="0"/>
              </a:rPr>
              <a:t>Erläuterung des jährlichen Marktpotentials </a:t>
            </a:r>
            <a:r>
              <a:rPr lang="de-DE" sz="1100" dirty="0">
                <a:solidFill>
                  <a:srgbClr val="FF0000"/>
                </a:solidFill>
                <a:latin typeface="Open Sans" pitchFamily="2" charset="0"/>
                <a:ea typeface="Open Sans" pitchFamily="2" charset="0"/>
                <a:cs typeface="Open Sans" pitchFamily="2" charset="0"/>
              </a:rPr>
              <a:t>verbindlich</a:t>
            </a:r>
            <a:r>
              <a:rPr lang="de-DE" sz="1100" dirty="0">
                <a:latin typeface="Open Sans" pitchFamily="2" charset="0"/>
                <a:ea typeface="Open Sans" pitchFamily="2" charset="0"/>
                <a:cs typeface="Open Sans" pitchFamily="2" charset="0"/>
              </a:rPr>
              <a:t> über TAM/SAM/SOM/EVG</a:t>
            </a:r>
          </a:p>
          <a:p>
            <a:endParaRPr lang="de-DE" sz="1100" dirty="0">
              <a:latin typeface="Open Sans" pitchFamily="2" charset="0"/>
              <a:ea typeface="Open Sans" pitchFamily="2" charset="0"/>
              <a:cs typeface="Open Sans" pitchFamily="2" charset="0"/>
            </a:endParaRPr>
          </a:p>
          <a:p>
            <a:r>
              <a:rPr lang="de-DE" sz="1100" b="1" dirty="0">
                <a:latin typeface="Open Sans" pitchFamily="2" charset="0"/>
                <a:ea typeface="Open Sans" pitchFamily="2" charset="0"/>
                <a:cs typeface="Open Sans" pitchFamily="2" charset="0"/>
              </a:rPr>
              <a:t>TAM </a:t>
            </a:r>
            <a:r>
              <a:rPr lang="de-DE" sz="1100" dirty="0">
                <a:latin typeface="Open Sans" pitchFamily="2" charset="0"/>
                <a:ea typeface="Open Sans" pitchFamily="2" charset="0"/>
                <a:cs typeface="Open Sans" pitchFamily="2" charset="0"/>
              </a:rPr>
              <a:t>(Total </a:t>
            </a:r>
            <a:r>
              <a:rPr lang="de-DE" sz="1100" dirty="0" err="1">
                <a:latin typeface="Open Sans" pitchFamily="2" charset="0"/>
                <a:ea typeface="Open Sans" pitchFamily="2" charset="0"/>
                <a:cs typeface="Open Sans" pitchFamily="2" charset="0"/>
              </a:rPr>
              <a:t>Available</a:t>
            </a:r>
            <a:r>
              <a:rPr lang="de-DE" sz="1100" dirty="0">
                <a:latin typeface="Open Sans" pitchFamily="2" charset="0"/>
                <a:ea typeface="Open Sans" pitchFamily="2" charset="0"/>
                <a:cs typeface="Open Sans" pitchFamily="2" charset="0"/>
              </a:rPr>
              <a:t> Market): Wie groß ist der größtmögliche Markt, d.h. alle Personen Deiner Zielgruppe weltweit kaufen deine Lösung (auch wenn es andere Lösungen gibt, die sie kaufen könnten)?</a:t>
            </a:r>
          </a:p>
          <a:p>
            <a:endParaRPr lang="de-DE" sz="1100" dirty="0">
              <a:latin typeface="Open Sans" pitchFamily="2" charset="0"/>
              <a:ea typeface="Open Sans" pitchFamily="2" charset="0"/>
              <a:cs typeface="Open Sans" pitchFamily="2" charset="0"/>
            </a:endParaRPr>
          </a:p>
          <a:p>
            <a:r>
              <a:rPr lang="de-DE" sz="1100" b="1" dirty="0">
                <a:latin typeface="Open Sans" pitchFamily="2" charset="0"/>
                <a:ea typeface="Open Sans" pitchFamily="2" charset="0"/>
                <a:cs typeface="Open Sans" pitchFamily="2" charset="0"/>
              </a:rPr>
              <a:t>SAM </a:t>
            </a:r>
            <a:r>
              <a:rPr lang="de-DE" sz="1100" dirty="0">
                <a:latin typeface="Open Sans" pitchFamily="2" charset="0"/>
                <a:ea typeface="Open Sans" pitchFamily="2" charset="0"/>
                <a:cs typeface="Open Sans" pitchFamily="2" charset="0"/>
              </a:rPr>
              <a:t>(</a:t>
            </a:r>
            <a:r>
              <a:rPr lang="de-DE" sz="1100" dirty="0" err="1">
                <a:latin typeface="Open Sans" pitchFamily="2" charset="0"/>
                <a:ea typeface="Open Sans" pitchFamily="2" charset="0"/>
                <a:cs typeface="Open Sans" pitchFamily="2" charset="0"/>
              </a:rPr>
              <a:t>Serviceable</a:t>
            </a:r>
            <a:r>
              <a:rPr lang="de-DE" sz="1100" dirty="0">
                <a:latin typeface="Open Sans" pitchFamily="2" charset="0"/>
                <a:ea typeface="Open Sans" pitchFamily="2" charset="0"/>
                <a:cs typeface="Open Sans" pitchFamily="2" charset="0"/>
              </a:rPr>
              <a:t> </a:t>
            </a:r>
            <a:r>
              <a:rPr lang="de-DE" sz="1100" dirty="0" err="1">
                <a:latin typeface="Open Sans" pitchFamily="2" charset="0"/>
                <a:ea typeface="Open Sans" pitchFamily="2" charset="0"/>
                <a:cs typeface="Open Sans" pitchFamily="2" charset="0"/>
              </a:rPr>
              <a:t>Available</a:t>
            </a:r>
            <a:r>
              <a:rPr lang="de-DE" sz="1100" dirty="0">
                <a:latin typeface="Open Sans" pitchFamily="2" charset="0"/>
                <a:ea typeface="Open Sans" pitchFamily="2" charset="0"/>
                <a:cs typeface="Open Sans" pitchFamily="2" charset="0"/>
              </a:rPr>
              <a:t> Market): Welcher Teil des TAMs passt zu deiner Geschäftsidee, d.h. die Personen deiner Zielgruppe kaufen deine Lösung und nicht irgendeine andere Lösung (= Marktanteil, idealerweise mit Begründung)?</a:t>
            </a:r>
          </a:p>
          <a:p>
            <a:endParaRPr lang="de-DE" sz="1100" dirty="0">
              <a:latin typeface="Open Sans" pitchFamily="2" charset="0"/>
              <a:ea typeface="Open Sans" pitchFamily="2" charset="0"/>
              <a:cs typeface="Open Sans" pitchFamily="2" charset="0"/>
            </a:endParaRPr>
          </a:p>
          <a:p>
            <a:r>
              <a:rPr lang="de-DE" sz="1100" b="1" dirty="0">
                <a:latin typeface="Open Sans" pitchFamily="2" charset="0"/>
                <a:ea typeface="Open Sans" pitchFamily="2" charset="0"/>
                <a:cs typeface="Open Sans" pitchFamily="2" charset="0"/>
              </a:rPr>
              <a:t>SOM </a:t>
            </a:r>
            <a:r>
              <a:rPr lang="de-DE" sz="1100" dirty="0">
                <a:latin typeface="Open Sans" pitchFamily="2" charset="0"/>
                <a:ea typeface="Open Sans" pitchFamily="2" charset="0"/>
                <a:cs typeface="Open Sans" pitchFamily="2" charset="0"/>
              </a:rPr>
              <a:t>(</a:t>
            </a:r>
            <a:r>
              <a:rPr lang="de-DE" sz="1100" dirty="0" err="1">
                <a:latin typeface="Open Sans" pitchFamily="2" charset="0"/>
                <a:ea typeface="Open Sans" pitchFamily="2" charset="0"/>
                <a:cs typeface="Open Sans" pitchFamily="2" charset="0"/>
              </a:rPr>
              <a:t>Serviceable</a:t>
            </a:r>
            <a:r>
              <a:rPr lang="de-DE" sz="1100" dirty="0">
                <a:latin typeface="Open Sans" pitchFamily="2" charset="0"/>
                <a:ea typeface="Open Sans" pitchFamily="2" charset="0"/>
                <a:cs typeface="Open Sans" pitchFamily="2" charset="0"/>
              </a:rPr>
              <a:t> </a:t>
            </a:r>
            <a:r>
              <a:rPr lang="de-DE" sz="1100" dirty="0" err="1">
                <a:latin typeface="Open Sans" pitchFamily="2" charset="0"/>
                <a:ea typeface="Open Sans" pitchFamily="2" charset="0"/>
                <a:cs typeface="Open Sans" pitchFamily="2" charset="0"/>
              </a:rPr>
              <a:t>Obtainable</a:t>
            </a:r>
            <a:r>
              <a:rPr lang="de-DE" sz="1100" dirty="0">
                <a:latin typeface="Open Sans" pitchFamily="2" charset="0"/>
                <a:ea typeface="Open Sans" pitchFamily="2" charset="0"/>
                <a:cs typeface="Open Sans" pitchFamily="2" charset="0"/>
              </a:rPr>
              <a:t> Market): Welchen Teil des SAMs kannst du realistisch erreichen (regionale Aspekte </a:t>
            </a:r>
            <a:r>
              <a:rPr lang="de-DE" sz="1100" dirty="0" err="1">
                <a:latin typeface="Open Sans" pitchFamily="2" charset="0"/>
                <a:ea typeface="Open Sans" pitchFamily="2" charset="0"/>
                <a:cs typeface="Open Sans" pitchFamily="2" charset="0"/>
              </a:rPr>
              <a:t>z.b.</a:t>
            </a:r>
            <a:r>
              <a:rPr lang="de-DE" sz="1100" dirty="0">
                <a:latin typeface="Open Sans" pitchFamily="2" charset="0"/>
                <a:ea typeface="Open Sans" pitchFamily="2" charset="0"/>
                <a:cs typeface="Open Sans" pitchFamily="2" charset="0"/>
              </a:rPr>
              <a:t> DACH, Europa, Europa + USA …)?</a:t>
            </a:r>
          </a:p>
          <a:p>
            <a:endParaRPr lang="de-DE" sz="1100" dirty="0">
              <a:latin typeface="Open Sans" pitchFamily="2" charset="0"/>
              <a:ea typeface="Open Sans" pitchFamily="2" charset="0"/>
              <a:cs typeface="Open Sans" pitchFamily="2" charset="0"/>
            </a:endParaRPr>
          </a:p>
          <a:p>
            <a:r>
              <a:rPr lang="de-DE" sz="1100" b="1" dirty="0">
                <a:latin typeface="Open Sans" pitchFamily="2" charset="0"/>
                <a:ea typeface="Open Sans" pitchFamily="2" charset="0"/>
                <a:cs typeface="Open Sans" pitchFamily="2" charset="0"/>
              </a:rPr>
              <a:t>EVG</a:t>
            </a:r>
            <a:r>
              <a:rPr lang="de-DE" sz="1100" dirty="0">
                <a:latin typeface="Open Sans" pitchFamily="2" charset="0"/>
                <a:ea typeface="Open Sans" pitchFamily="2" charset="0"/>
                <a:cs typeface="Open Sans" pitchFamily="2" charset="0"/>
              </a:rPr>
              <a:t> (</a:t>
            </a:r>
            <a:r>
              <a:rPr lang="de-DE" sz="1100" dirty="0" err="1">
                <a:latin typeface="Open Sans" pitchFamily="2" charset="0"/>
                <a:ea typeface="Open Sans" pitchFamily="2" charset="0"/>
                <a:cs typeface="Open Sans" pitchFamily="2" charset="0"/>
              </a:rPr>
              <a:t>Earlyvangelists</a:t>
            </a:r>
            <a:r>
              <a:rPr lang="de-DE" sz="1100" dirty="0">
                <a:latin typeface="Open Sans" pitchFamily="2" charset="0"/>
                <a:ea typeface="Open Sans" pitchFamily="2" charset="0"/>
                <a:cs typeface="Open Sans" pitchFamily="2" charset="0"/>
              </a:rPr>
              <a:t>): Was ist dein wahrscheinlichster und damit erster Markt, d.h. welchen Teil des SOMs kannst du im ersten Jahr nach Markteinführung erreichen?</a:t>
            </a:r>
          </a:p>
          <a:p>
            <a:endParaRPr lang="de-DE" sz="1100" dirty="0">
              <a:latin typeface="Open Sans" pitchFamily="2" charset="0"/>
              <a:ea typeface="Open Sans" pitchFamily="2" charset="0"/>
              <a:cs typeface="Open Sans" pitchFamily="2" charset="0"/>
            </a:endParaRPr>
          </a:p>
          <a:p>
            <a:r>
              <a:rPr lang="de-DE" sz="1100" b="1" dirty="0">
                <a:latin typeface="Open Sans" pitchFamily="2" charset="0"/>
                <a:ea typeface="Open Sans" pitchFamily="2" charset="0"/>
                <a:cs typeface="Open Sans" pitchFamily="2" charset="0"/>
              </a:rPr>
              <a:t>Wichtig</a:t>
            </a:r>
            <a:r>
              <a:rPr lang="de-DE" sz="1100" dirty="0">
                <a:latin typeface="Open Sans" pitchFamily="2" charset="0"/>
                <a:ea typeface="Open Sans" pitchFamily="2" charset="0"/>
                <a:cs typeface="Open Sans" pitchFamily="2" charset="0"/>
              </a:rPr>
              <a:t>: Das Marktpotential sollte möglichst in Währung, sprich in Euro angegeben werden.</a:t>
            </a:r>
          </a:p>
          <a:p>
            <a:r>
              <a:rPr lang="de-DE" sz="1100" dirty="0">
                <a:latin typeface="Open Sans" pitchFamily="2" charset="0"/>
                <a:ea typeface="Open Sans" pitchFamily="2" charset="0"/>
                <a:cs typeface="Open Sans" pitchFamily="2" charset="0"/>
              </a:rPr>
              <a:t>Dazu muss es einen Einzelpreis für die Lösung geben.</a:t>
            </a:r>
          </a:p>
          <a:p>
            <a:r>
              <a:rPr lang="de-DE" sz="1100" dirty="0">
                <a:latin typeface="Open Sans" pitchFamily="2" charset="0"/>
                <a:ea typeface="Open Sans" pitchFamily="2" charset="0"/>
                <a:cs typeface="Open Sans" pitchFamily="2" charset="0"/>
              </a:rPr>
              <a:t>Dann wäre:</a:t>
            </a:r>
          </a:p>
          <a:p>
            <a:r>
              <a:rPr lang="de-DE" sz="1100" dirty="0">
                <a:latin typeface="Open Sans" pitchFamily="2" charset="0"/>
                <a:ea typeface="Open Sans" pitchFamily="2" charset="0"/>
                <a:cs typeface="Open Sans" pitchFamily="2" charset="0"/>
              </a:rPr>
              <a:t>Jährliches Marktpotential in Euro = Anzahl der potentiellen </a:t>
            </a:r>
            <a:r>
              <a:rPr lang="de-DE" sz="1100" dirty="0" err="1">
                <a:latin typeface="Open Sans" pitchFamily="2" charset="0"/>
                <a:ea typeface="Open Sans" pitchFamily="2" charset="0"/>
                <a:cs typeface="Open Sans" pitchFamily="2" charset="0"/>
              </a:rPr>
              <a:t>Kund:innen</a:t>
            </a:r>
            <a:r>
              <a:rPr lang="de-DE" sz="1100" dirty="0">
                <a:latin typeface="Open Sans" pitchFamily="2" charset="0"/>
                <a:ea typeface="Open Sans" pitchFamily="2" charset="0"/>
                <a:cs typeface="Open Sans" pitchFamily="2" charset="0"/>
              </a:rPr>
              <a:t>, die in einem Jahr kaufen * Einzelpreis in Euro</a:t>
            </a:r>
          </a:p>
          <a:p>
            <a:r>
              <a:rPr lang="de-DE" sz="1100" dirty="0">
                <a:latin typeface="Open Sans" pitchFamily="2" charset="0"/>
                <a:ea typeface="Open Sans" pitchFamily="2" charset="0"/>
                <a:cs typeface="Open Sans" pitchFamily="2" charset="0"/>
              </a:rPr>
              <a:t>Die Angabe des Marktpotentials nur durch die Anzahl der potentiellen KundInnen sollte nur im Ausnahmefall erfolgen.</a:t>
            </a:r>
          </a:p>
          <a:p>
            <a:endParaRPr lang="de-DE" sz="1100" dirty="0">
              <a:latin typeface="Open Sans" pitchFamily="2" charset="0"/>
              <a:ea typeface="Open Sans" pitchFamily="2" charset="0"/>
              <a:cs typeface="Open Sans" pitchFamily="2" charset="0"/>
            </a:endParaRPr>
          </a:p>
          <a:p>
            <a:r>
              <a:rPr lang="de-DE" sz="1100" b="1" u="sng" dirty="0">
                <a:solidFill>
                  <a:srgbClr val="FF0000"/>
                </a:solidFill>
                <a:latin typeface="Open Sans" pitchFamily="2" charset="0"/>
                <a:ea typeface="Open Sans" pitchFamily="2" charset="0"/>
                <a:cs typeface="Open Sans" pitchFamily="2" charset="0"/>
              </a:rPr>
              <a:t>Bitte internationale Vision in der Darstellung des Marktpotentials beachten!</a:t>
            </a:r>
            <a:endParaRPr lang="de-AT" sz="1100" b="1" u="sng" dirty="0">
              <a:solidFill>
                <a:srgbClr val="FF0000"/>
              </a:solidFill>
              <a:latin typeface="Open Sans" pitchFamily="2" charset="0"/>
              <a:ea typeface="Open Sans" pitchFamily="2" charset="0"/>
              <a:cs typeface="Open Sans" pitchFamily="2" charset="0"/>
            </a:endParaRPr>
          </a:p>
        </p:txBody>
      </p:sp>
      <p:pic>
        <p:nvPicPr>
          <p:cNvPr id="6" name="Grafik 5">
            <a:extLst>
              <a:ext uri="{FF2B5EF4-FFF2-40B4-BE49-F238E27FC236}">
                <a16:creationId xmlns:a16="http://schemas.microsoft.com/office/drawing/2014/main" id="{872C8C32-F73A-D8CA-F8E5-F13204E16A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3148" y="2870221"/>
            <a:ext cx="2835744" cy="2877445"/>
          </a:xfrm>
          <a:prstGeom prst="rect">
            <a:avLst/>
          </a:prstGeom>
        </p:spPr>
      </p:pic>
    </p:spTree>
    <p:extLst>
      <p:ext uri="{BB962C8B-B14F-4D97-AF65-F5344CB8AC3E}">
        <p14:creationId xmlns:p14="http://schemas.microsoft.com/office/powerpoint/2010/main" val="3776850666"/>
      </p:ext>
    </p:extLst>
  </p:cSld>
  <p:clrMapOvr>
    <a:masterClrMapping/>
  </p:clrMapOvr>
</p:sld>
</file>

<file path=ppt/theme/theme1.xml><?xml version="1.0" encoding="utf-8"?>
<a:theme xmlns:a="http://schemas.openxmlformats.org/drawingml/2006/main" name="Office">
  <a:themeElements>
    <a:clrScheme name="Benutzerdefiniert 5">
      <a:dk1>
        <a:sysClr val="windowText" lastClr="000000"/>
      </a:dk1>
      <a:lt1>
        <a:sysClr val="window" lastClr="FFFFFF"/>
      </a:lt1>
      <a:dk2>
        <a:srgbClr val="31B7BC"/>
      </a:dk2>
      <a:lt2>
        <a:srgbClr val="FFFFFF"/>
      </a:lt2>
      <a:accent1>
        <a:srgbClr val="31B7BC"/>
      </a:accent1>
      <a:accent2>
        <a:srgbClr val="006579"/>
      </a:accent2>
      <a:accent3>
        <a:srgbClr val="FDF077"/>
      </a:accent3>
      <a:accent4>
        <a:srgbClr val="FFFFFF"/>
      </a:accent4>
      <a:accent5>
        <a:srgbClr val="000000"/>
      </a:accent5>
      <a:accent6>
        <a:srgbClr val="FFFFFF"/>
      </a:accent6>
      <a:hlink>
        <a:srgbClr val="000000"/>
      </a:hlink>
      <a:folHlink>
        <a:srgbClr val="0065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f6181e-83e1-48d2-ad31-a4c41e557045">
      <Terms xmlns="http://schemas.microsoft.com/office/infopath/2007/PartnerControls"/>
    </lcf76f155ced4ddcb4097134ff3c332f>
    <TaxCatchAll xmlns="030967fb-1f2b-4836-940e-ef38683cc050" xsi:nil="true"/>
    <_Flow_SignoffStatus xmlns="93f6181e-83e1-48d2-ad31-a4c41e5570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DCEE31667FDDD4CB8D04E42950EB15F" ma:contentTypeVersion="20" ma:contentTypeDescription="Ein neues Dokument erstellen." ma:contentTypeScope="" ma:versionID="4db330045f312f73bc0b41cb4bf97789">
  <xsd:schema xmlns:xsd="http://www.w3.org/2001/XMLSchema" xmlns:xs="http://www.w3.org/2001/XMLSchema" xmlns:p="http://schemas.microsoft.com/office/2006/metadata/properties" xmlns:ns2="93f6181e-83e1-48d2-ad31-a4c41e557045" xmlns:ns3="030967fb-1f2b-4836-940e-ef38683cc050" targetNamespace="http://schemas.microsoft.com/office/2006/metadata/properties" ma:root="true" ma:fieldsID="cfdd865c7a686c9d0012c6a18a7fb973" ns2:_="" ns3:_="">
    <xsd:import namespace="93f6181e-83e1-48d2-ad31-a4c41e557045"/>
    <xsd:import namespace="030967fb-1f2b-4836-940e-ef38683cc0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f6181e-83e1-48d2-ad31-a4c41e5570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853b8b23-acd4-460c-b2b2-fc0b88e67792"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tatus Unterschrift" ma:internalName="Status_x0020_Unterschrift">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0967fb-1f2b-4836-940e-ef38683cc05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c27f500-0c34-46dc-a42e-389e2ae1e4d1}" ma:internalName="TaxCatchAll" ma:showField="CatchAllData" ma:web="030967fb-1f2b-4836-940e-ef38683cc0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174EEC-B3FB-4112-B54C-318CA0C7BC42}">
  <ds:schemaRefs>
    <ds:schemaRef ds:uri="http://schemas.microsoft.com/sharepoint/v3/contenttype/forms"/>
  </ds:schemaRefs>
</ds:datastoreItem>
</file>

<file path=customXml/itemProps2.xml><?xml version="1.0" encoding="utf-8"?>
<ds:datastoreItem xmlns:ds="http://schemas.openxmlformats.org/officeDocument/2006/customXml" ds:itemID="{0010C523-277F-4C1F-863A-90F1B0B8C028}">
  <ds:schemaRefs>
    <ds:schemaRef ds:uri="030967fb-1f2b-4836-940e-ef38683cc050"/>
    <ds:schemaRef ds:uri="93f6181e-83e1-48d2-ad31-a4c41e5570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2F5BA39-7EC0-4E85-80E7-6ECC894E9473}">
  <ds:schemaRefs>
    <ds:schemaRef ds:uri="030967fb-1f2b-4836-940e-ef38683cc050"/>
    <ds:schemaRef ds:uri="93f6181e-83e1-48d2-ad31-a4c41e5570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2390</Words>
  <Application>Microsoft Office PowerPoint</Application>
  <PresentationFormat>Breitbild</PresentationFormat>
  <Paragraphs>210</Paragraphs>
  <Slides>14</Slides>
  <Notes>14</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14</vt:i4>
      </vt:variant>
    </vt:vector>
  </HeadingPairs>
  <TitlesOfParts>
    <vt:vector size="24" baseType="lpstr">
      <vt:lpstr>Arial</vt:lpstr>
      <vt:lpstr>Calibri</vt:lpstr>
      <vt:lpstr>Open Sans ExtraBold</vt:lpstr>
      <vt:lpstr>Open Sans</vt:lpstr>
      <vt:lpstr>Aptos</vt:lpstr>
      <vt:lpstr>Wingdings</vt:lpstr>
      <vt:lpstr>Open Sans SemiBold</vt:lpstr>
      <vt:lpstr>Noto Sans SemiBold</vt:lpstr>
      <vt:lpstr>Microsoft YaHei UI Light</vt:lpstr>
      <vt:lpstr>Office</vt:lpstr>
      <vt:lpstr>Startup Salzburg  Factory 2025/26</vt:lpstr>
      <vt:lpstr>Wichtige Hinweise</vt:lpstr>
      <vt:lpstr>Titel des Projekts  od.  (zukünftigen) Unternehmens</vt:lpstr>
      <vt:lpstr>Kernbotschaft zum Team</vt:lpstr>
      <vt:lpstr>Kernbotschaft zum Problem, das eine Lösung benötigt </vt:lpstr>
      <vt:lpstr>Kernbotschaft zur Lösung</vt:lpstr>
      <vt:lpstr>Kernbotschaft zur technischen Umsetzung </vt:lpstr>
      <vt:lpstr>Kernbotschaft zum bestehenden Wettbewerb</vt:lpstr>
      <vt:lpstr>Kernbotschaft zum Marktpotential der Lösung</vt:lpstr>
      <vt:lpstr>Kernbotschaft zum geplanten Geschäftsmodell</vt:lpstr>
      <vt:lpstr>Kernbotschaft zum geplanten Marketing</vt:lpstr>
      <vt:lpstr>Kernbotschaft zum Impact bzw. Klima-/Umweltrelevanz</vt:lpstr>
      <vt:lpstr>Kernbotschaft zum Status Quo &amp; der geplanten Meilensteine </vt:lpstr>
      <vt:lpstr>Titel des Projekts oder (zukünftigen) Unternehmens </vt:lpstr>
    </vt:vector>
  </TitlesOfParts>
  <Company>Land Salzburg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Stranzinger Laura</dc:creator>
  <cp:lastModifiedBy>Deutinger Natasa</cp:lastModifiedBy>
  <cp:revision>1</cp:revision>
  <dcterms:created xsi:type="dcterms:W3CDTF">2024-10-21T12:44:35Z</dcterms:created>
  <dcterms:modified xsi:type="dcterms:W3CDTF">2025-07-17T12:53:21Z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0x010100BDCEE31667FDDD4CB8D04E42950EB15F</vt:lpwstr>
  </property>
  <property fmtid="{D5CDD505-2E9C-101B-9397-08002B2CF9AE}" pid="3" name="MediaServiceImageTags">
    <vt:lpwstr/>
  </property>
</Properties>
</file>